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0" r:id="rId4"/>
    <p:sldId id="267" r:id="rId5"/>
    <p:sldId id="276" r:id="rId6"/>
    <p:sldId id="277" r:id="rId7"/>
    <p:sldId id="278" r:id="rId8"/>
    <p:sldId id="268" r:id="rId9"/>
    <p:sldId id="280" r:id="rId10"/>
    <p:sldId id="281" r:id="rId11"/>
    <p:sldId id="279" r:id="rId12"/>
    <p:sldId id="282" r:id="rId13"/>
    <p:sldId id="269" r:id="rId14"/>
    <p:sldId id="275" r:id="rId15"/>
    <p:sldId id="273" r:id="rId16"/>
    <p:sldId id="271" r:id="rId17"/>
    <p:sldId id="272" r:id="rId18"/>
  </p:sldIdLst>
  <p:sldSz cx="9144000" cy="6858000" type="screen4x3"/>
  <p:notesSz cx="6858000" cy="9144000"/>
  <p:custDataLst>
    <p:tags r:id="rId19"/>
  </p:custData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06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  <a:alpha val="0"/>
              </a:schemeClr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k-S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FD9D1-425E-4BB9-AD1C-D259F6E1F956}" type="datetimeFigureOut">
              <a:rPr lang="sk-SK" smtClean="0"/>
              <a:pPr/>
              <a:t>27. 10. 2010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7736A-AA3C-4E5F-8465-798A1890FF36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11.png"/><Relationship Id="rId17" Type="http://schemas.openxmlformats.org/officeDocument/2006/relationships/image" Target="../media/image20.png"/><Relationship Id="rId2" Type="http://schemas.openxmlformats.org/officeDocument/2006/relationships/tags" Target="../tags/tag4.xml"/><Relationship Id="rId16" Type="http://schemas.openxmlformats.org/officeDocument/2006/relationships/image" Target="../media/image1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15.png"/><Relationship Id="rId5" Type="http://schemas.openxmlformats.org/officeDocument/2006/relationships/tags" Target="../tags/tag7.xml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3.lcvn.univ-montp2.fr/~ciccotti/papers/HDR-Ciccotti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pubs.acs.org/cen/news/85/i42/8542notw9.htm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nature.com/nature/videoarchive/x-ray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ubs.acs.org/cen/science/87/8749sci2.html" TargetMode="Externa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467544" y="762273"/>
            <a:ext cx="3923928" cy="27387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-18"/>
                <a:ea typeface="+mj-ea"/>
                <a:cs typeface="+mj-cs"/>
              </a:rPr>
              <a:t>TMF 2011</a:t>
            </a:r>
            <a:endParaRPr kumimoji="0" lang="en-US" sz="53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itchFamily="34" charset="-18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-18"/>
                <a:ea typeface="+mj-ea"/>
                <a:cs typeface="+mj-cs"/>
              </a:rPr>
              <a:t>problem 1</a:t>
            </a:r>
            <a:r>
              <a:rPr kumimoji="0" lang="en-US" sz="166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pitchFamily="34" charset="-18"/>
                <a:ea typeface="+mj-ea"/>
                <a:cs typeface="+mj-cs"/>
              </a:rPr>
              <a:t> </a:t>
            </a:r>
            <a:r>
              <a:rPr lang="en-US" sz="13600" dirty="0" smtClean="0">
                <a:solidFill>
                  <a:srgbClr val="C00000"/>
                </a:solidFill>
                <a:latin typeface="Gill Sans MT" pitchFamily="34" charset="-18"/>
                <a:ea typeface="+mj-ea"/>
                <a:cs typeface="+mj-cs"/>
              </a:rPr>
              <a:t>adhesive tape</a:t>
            </a:r>
            <a:endParaRPr lang="sk-SK" sz="13600" dirty="0" smtClean="0">
              <a:solidFill>
                <a:srgbClr val="C00000"/>
              </a:solidFill>
              <a:latin typeface="Gill Sans MT" pitchFamily="34" charset="-18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36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itchFamily="34" charset="-18"/>
              <a:ea typeface="+mj-ea"/>
              <a:cs typeface="+mj-cs"/>
            </a:endParaRPr>
          </a:p>
          <a:p>
            <a:pPr>
              <a:spcBef>
                <a:spcPct val="0"/>
              </a:spcBef>
              <a:defRPr/>
            </a:pPr>
            <a:r>
              <a:rPr lang="sk-SK" sz="53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D. </a:t>
            </a:r>
            <a:r>
              <a:rPr lang="sk-SK" sz="53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Nagaj</a:t>
            </a:r>
            <a:r>
              <a:rPr lang="sk-SK" sz="53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, RCQI </a:t>
            </a:r>
            <a:r>
              <a:rPr lang="sk-SK" sz="53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IoP</a:t>
            </a:r>
            <a:r>
              <a:rPr lang="sk-SK" sz="53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SAS</a:t>
            </a:r>
            <a:endParaRPr lang="en-US" sz="53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13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Gill Sans MT" pitchFamily="34" charset="-18"/>
              <a:ea typeface="+mj-ea"/>
              <a:cs typeface="+mj-cs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67544" y="4005064"/>
            <a:ext cx="8496944" cy="29417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Gill Sans MT" pitchFamily="34" charset="-18"/>
              </a:rPr>
              <a:t>Determine the force necessary </a:t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to remove a piece of adhesive </a:t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tape from a horizontal surface.</a:t>
            </a:r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Investigate the influence of </a:t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relevant parameters.</a:t>
            </a:r>
            <a:endParaRPr lang="sk-SK" sz="2800" dirty="0">
              <a:latin typeface="Gill Sans MT" pitchFamily="34" charset="-18"/>
            </a:endParaRPr>
          </a:p>
        </p:txBody>
      </p:sp>
      <p:pic>
        <p:nvPicPr>
          <p:cNvPr id="12" name="Picture 11" descr="6187,dim-173x236,mode-exact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716016" y="692696"/>
            <a:ext cx="3988540" cy="54410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STICK</a:t>
            </a:r>
            <a:r>
              <a:rPr lang="en-US" b="1" dirty="0" smtClean="0">
                <a:latin typeface="Gill Sans MT" pitchFamily="34" charset="-18"/>
              </a:rPr>
              <a:t>/SLIP</a:t>
            </a:r>
            <a:r>
              <a:rPr lang="sk-SK" b="1" dirty="0" smtClean="0">
                <a:latin typeface="Gill Sans MT" pitchFamily="34" charset="-18"/>
              </a:rPr>
              <a:t>: uhlová rýchlosť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4408" y="4437112"/>
            <a:ext cx="430887" cy="19442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D. </a:t>
            </a:r>
            <a:r>
              <a:rPr lang="sk-SK" sz="1600" i="1" dirty="0" err="1" smtClean="0">
                <a:latin typeface="Gill Sans MT" pitchFamily="34" charset="-18"/>
              </a:rPr>
              <a:t>Hong</a:t>
            </a:r>
            <a:r>
              <a:rPr lang="sk-SK" sz="1600" i="1" dirty="0" smtClean="0">
                <a:latin typeface="Gill Sans MT" pitchFamily="34" charset="-18"/>
              </a:rPr>
              <a:t>, S. </a:t>
            </a:r>
            <a:r>
              <a:rPr lang="sk-SK" sz="1600" i="1" dirty="0" err="1" smtClean="0">
                <a:latin typeface="Gill Sans MT" pitchFamily="34" charset="-18"/>
              </a:rPr>
              <a:t>Yue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7" name="Picture 6" descr="HongYuePullforce.png"/>
          <p:cNvPicPr>
            <a:picLocks noChangeAspect="1"/>
          </p:cNvPicPr>
          <p:nvPr/>
        </p:nvPicPr>
        <p:blipFill>
          <a:blip r:embed="rId2" cstate="print"/>
          <a:srcRect t="51849" b="1301"/>
          <a:stretch>
            <a:fillRect/>
          </a:stretch>
        </p:blipFill>
        <p:spPr>
          <a:xfrm>
            <a:off x="899592" y="1268760"/>
            <a:ext cx="7246580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Na modelovanie</a:t>
            </a:r>
            <a:endParaRPr lang="sk-SK" b="1" dirty="0">
              <a:latin typeface="Gill Sans MT" pitchFamily="34" charset="-18"/>
            </a:endParaRPr>
          </a:p>
        </p:txBody>
      </p:sp>
      <p:pic>
        <p:nvPicPr>
          <p:cNvPr id="4" name="Picture 3" descr="tapespoo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3971086"/>
            <a:ext cx="4568017" cy="27702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24328" y="3594502"/>
            <a:ext cx="2232248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M. </a:t>
            </a:r>
            <a:r>
              <a:rPr lang="sk-SK" sz="1600" i="1" dirty="0" err="1" smtClean="0">
                <a:latin typeface="Gill Sans MT" pitchFamily="34" charset="-18"/>
              </a:rPr>
              <a:t>Ciccotti</a:t>
            </a:r>
            <a:endParaRPr lang="sk-SK" sz="1600" i="1" dirty="0">
              <a:latin typeface="Gill Sans MT" pitchFamily="34" charset="-1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68152"/>
            <a:ext cx="8229600" cy="371703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nat</a:t>
            </a:r>
            <a:r>
              <a:rPr lang="sk-SK" sz="2800" dirty="0" err="1" smtClean="0">
                <a:latin typeface="Gill Sans MT" pitchFamily="34" charset="-18"/>
              </a:rPr>
              <a:t>áčané</a:t>
            </a:r>
            <a:r>
              <a:rPr lang="sk-SK" sz="2800" dirty="0" smtClean="0">
                <a:latin typeface="Gill Sans MT" pitchFamily="34" charset="-18"/>
              </a:rPr>
              <a:t>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motorom, </a:t>
            </a: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  </a:t>
            </a:r>
            <a:r>
              <a:rPr lang="en-US" sz="2800" dirty="0" err="1" smtClean="0">
                <a:latin typeface="Gill Sans MT" pitchFamily="34" charset="-18"/>
              </a:rPr>
              <a:t>kon</a:t>
            </a:r>
            <a:r>
              <a:rPr lang="sk-SK" sz="2800" dirty="0" err="1" smtClean="0">
                <a:latin typeface="Gill Sans MT" pitchFamily="34" charset="-18"/>
              </a:rPr>
              <a:t>štantná</a:t>
            </a:r>
            <a:r>
              <a:rPr lang="sk-SK" sz="2800" dirty="0" smtClean="0">
                <a:latin typeface="Gill Sans MT" pitchFamily="34" charset="-18"/>
              </a:rPr>
              <a:t>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rýchlosť V</a:t>
            </a:r>
            <a:r>
              <a:rPr lang="sk-SK" sz="2800" baseline="-25000" dirty="0" smtClean="0">
                <a:latin typeface="Gill Sans MT" pitchFamily="34" charset="-18"/>
              </a:rPr>
              <a:t>0</a:t>
            </a:r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pevná záťaž, ktorá </a:t>
            </a:r>
            <a:r>
              <a:rPr lang="en-US" sz="2800" dirty="0" smtClean="0">
                <a:latin typeface="Gill Sans MT" pitchFamily="34" charset="-18"/>
              </a:rPr>
              <a:t/>
            </a:r>
            <a:br>
              <a:rPr lang="en-US" sz="2800" dirty="0" smtClean="0">
                <a:latin typeface="Gill Sans MT" pitchFamily="34" charset="-18"/>
              </a:rPr>
            </a:br>
            <a:r>
              <a:rPr lang="en-US" sz="2800" dirty="0" smtClean="0">
                <a:latin typeface="Gill Sans MT" pitchFamily="34" charset="-18"/>
              </a:rPr>
              <a:t>  </a:t>
            </a:r>
            <a:r>
              <a:rPr lang="sk-SK" sz="2800" dirty="0" smtClean="0">
                <a:latin typeface="Gill Sans MT" pitchFamily="34" charset="-18"/>
              </a:rPr>
              <a:t>letí dolu </a:t>
            </a:r>
            <a:r>
              <a:rPr lang="en-US" sz="2800" dirty="0" smtClean="0">
                <a:latin typeface="Gill Sans MT" pitchFamily="34" charset="-18"/>
              </a:rPr>
              <a:t>(</a:t>
            </a:r>
            <a:r>
              <a:rPr lang="en-US" sz="2800" dirty="0" err="1" smtClean="0">
                <a:latin typeface="Gill Sans MT" pitchFamily="34" charset="-18"/>
              </a:rPr>
              <a:t>pevn</a:t>
            </a:r>
            <a:r>
              <a:rPr lang="sk-SK" sz="2800" dirty="0" smtClean="0">
                <a:latin typeface="Gill Sans MT" pitchFamily="34" charset="-18"/>
              </a:rPr>
              <a:t>á sila</a:t>
            </a:r>
            <a:r>
              <a:rPr lang="en-US" sz="2800" dirty="0" smtClean="0">
                <a:latin typeface="Gill Sans MT" pitchFamily="34" charset="-18"/>
              </a:rPr>
              <a:t>)</a:t>
            </a:r>
            <a:endParaRPr lang="sk-SK" sz="2800" dirty="0" smtClean="0">
              <a:latin typeface="Gill Sans MT" pitchFamily="34" charset="-18"/>
            </a:endParaRPr>
          </a:p>
        </p:txBody>
      </p:sp>
      <p:pic>
        <p:nvPicPr>
          <p:cNvPr id="23" name="Picture 22" descr="motorwoun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54721" y="1384254"/>
            <a:ext cx="5721735" cy="2332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Natáčanie motorom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67544" y="1368152"/>
            <a:ext cx="8229600" cy="3717032"/>
          </a:xfrm>
        </p:spPr>
        <p:txBody>
          <a:bodyPr>
            <a:noAutofit/>
          </a:bodyPr>
          <a:lstStyle/>
          <a:p>
            <a:pPr marL="0" indent="0"/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en-US" sz="2800" dirty="0" smtClean="0">
                <a:latin typeface="Gill Sans MT" pitchFamily="34" charset="-18"/>
              </a:rPr>
              <a:t>v</a:t>
            </a:r>
            <a:r>
              <a:rPr lang="sk-SK" sz="2800" dirty="0" err="1" smtClean="0">
                <a:latin typeface="Gill Sans MT" pitchFamily="34" charset="-18"/>
              </a:rPr>
              <a:t>ýkon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roztáčanie kotúča</a:t>
            </a:r>
            <a:br>
              <a:rPr lang="sk-SK" sz="2800" dirty="0" smtClean="0">
                <a:latin typeface="Gill Sans MT" pitchFamily="34" charset="-18"/>
              </a:rPr>
            </a:br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pohyb </a:t>
            </a:r>
            <a:r>
              <a:rPr lang="sk-SK" sz="2800" dirty="0" err="1" smtClean="0">
                <a:latin typeface="Gill Sans MT" pitchFamily="34" charset="-18"/>
              </a:rPr>
              <a:t>odliepacieho</a:t>
            </a:r>
            <a:r>
              <a:rPr lang="sk-SK" sz="2800" dirty="0" smtClean="0">
                <a:latin typeface="Gill Sans MT" pitchFamily="34" charset="-18"/>
              </a:rPr>
              <a:t> bodu</a:t>
            </a:r>
            <a:endParaRPr lang="en-US" sz="2800" dirty="0" smtClean="0">
              <a:latin typeface="Gill Sans MT" pitchFamily="34" charset="-18"/>
            </a:endParaRPr>
          </a:p>
          <a:p>
            <a:pPr marL="0" indent="0"/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naťahovanie pásky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endParaRPr lang="sk-SK" sz="2800" dirty="0" smtClean="0">
              <a:latin typeface="Gill Sans MT" pitchFamily="34" charset="-18"/>
            </a:endParaRPr>
          </a:p>
          <a:p>
            <a:pPr marL="0" indent="0">
              <a:spcBef>
                <a:spcPts val="0"/>
              </a:spcBef>
            </a:pPr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sk-SK" sz="2800" dirty="0" err="1" smtClean="0">
                <a:latin typeface="Gill Sans MT" pitchFamily="34" charset="-18"/>
              </a:rPr>
              <a:t>odliepacia</a:t>
            </a:r>
            <a:r>
              <a:rPr lang="sk-SK" sz="2800" dirty="0" smtClean="0">
                <a:latin typeface="Gill Sans MT" pitchFamily="34" charset="-18"/>
              </a:rPr>
              <a:t> sila</a:t>
            </a:r>
          </a:p>
        </p:txBody>
      </p:sp>
      <p:pic>
        <p:nvPicPr>
          <p:cNvPr id="3074" name="LaTeX: $$&#10;\frac{dU_k}{dt}+ \frac{dU_p}.." descr="$$&#10;\frac{dU_k}{dt}+ \frac{dU_p}{dt} = F V_0 - F_0 v$$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79712" y="1340768"/>
            <a:ext cx="3960440" cy="512234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076" name="LaTeX: $$R \frac{d\alpha}{dt} = \omega .." descr="$$R \frac{d\alpha}{dt} = \omega R - v$$"/>
          <p:cNvPicPr>
            <a:picLocks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4008" y="3212976"/>
            <a:ext cx="2304256" cy="443885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peelforce-HongYue.png"/>
          <p:cNvPicPr>
            <a:picLocks noChangeAspect="1"/>
          </p:cNvPicPr>
          <p:nvPr/>
        </p:nvPicPr>
        <p:blipFill>
          <a:blip r:embed="rId12" cstate="print"/>
          <a:srcRect l="21638" t="18082" r="18457" b="27667"/>
          <a:stretch>
            <a:fillRect/>
          </a:stretch>
        </p:blipFill>
        <p:spPr>
          <a:xfrm>
            <a:off x="4716016" y="5661248"/>
            <a:ext cx="1584176" cy="102505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51" name="LaTeX: $$F_0(v)=$$" descr="$$F_0(v)=$$"/>
          <p:cNvPicPr>
            <a:picLocks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848" y="6093296"/>
            <a:ext cx="1288911" cy="381052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3" name="LaTeX: $$U_k = I\omega^2/2$$" descr="$$U_k = I\omega^2/2$$"/>
          <p:cNvPicPr>
            <a:picLocks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1412776"/>
            <a:ext cx="1654049" cy="349346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4" name="LaTeX: $$U_p = k\delta^2/2$$" descr="$$U_p = k\delta^2/2$$"/>
          <p:cNvPicPr>
            <a:picLocks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37039" y="1916832"/>
            <a:ext cx="1598795" cy="36004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5" name="LaTeX: $$\frac{dL}{dt} = v-V_0 + \frac{.." descr="$$\frac{dL}{dt} = v-V_0 + \frac{d\delta}{dt}$$"/>
          <p:cNvPicPr>
            <a:picLocks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79913" y="4221090"/>
            <a:ext cx="2520280" cy="42127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2056" name="LaTeX: $$\frac{dL}{dt} = -R\cos\alpha \.." descr="$$\frac{dL}{dt} = -R\cos\alpha \frac{d\alpha}{dt}$$"/>
          <p:cNvPicPr>
            <a:picLocks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56862" y="4869160"/>
            <a:ext cx="2615338" cy="432048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3" name="LaTeX: $$ I \frac{d\omega}{dt} = FR \co.." descr="$$ I \frac{d\omega}{dt} = FR \cos \theta$$"/>
          <p:cNvPicPr>
            <a:picLocks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2348880"/>
            <a:ext cx="2695624" cy="494711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  <p:pic>
        <p:nvPicPr>
          <p:cNvPr id="16" name="Picture 15" descr="motorwound.PNG"/>
          <p:cNvPicPr>
            <a:picLocks noChangeAspect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76256" y="404664"/>
            <a:ext cx="1872208" cy="7633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 MT" pitchFamily="34" charset="-18"/>
              </a:rPr>
              <a:t>P</a:t>
            </a:r>
            <a:r>
              <a:rPr lang="sk-SK" b="1" dirty="0" err="1" smtClean="0">
                <a:latin typeface="Gill Sans MT" pitchFamily="34" charset="-18"/>
              </a:rPr>
              <a:t>arametre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typ </a:t>
            </a:r>
            <a:r>
              <a:rPr lang="en-US" sz="2800" dirty="0" smtClean="0">
                <a:latin typeface="Gill Sans MT" pitchFamily="34" charset="-18"/>
              </a:rPr>
              <a:t>p</a:t>
            </a:r>
            <a:r>
              <a:rPr lang="sk-SK" sz="2800" dirty="0" err="1" smtClean="0">
                <a:latin typeface="Gill Sans MT" pitchFamily="34" charset="-18"/>
              </a:rPr>
              <a:t>ásky</a:t>
            </a:r>
            <a:r>
              <a:rPr lang="sk-SK" sz="2800" dirty="0" smtClean="0">
                <a:latin typeface="Gill Sans MT" pitchFamily="34" charset="-18"/>
              </a:rPr>
              <a:t>, šírka pásky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druh </a:t>
            </a:r>
            <a:r>
              <a:rPr lang="en-US" sz="2800" dirty="0" err="1" smtClean="0">
                <a:latin typeface="Gill Sans MT" pitchFamily="34" charset="-18"/>
              </a:rPr>
              <a:t>povrchu</a:t>
            </a:r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uhol </a:t>
            </a:r>
            <a:r>
              <a:rPr lang="sk-SK" sz="2800" dirty="0" err="1" smtClean="0">
                <a:latin typeface="Gill Sans MT" pitchFamily="34" charset="-18"/>
              </a:rPr>
              <a:t>odliepani</a:t>
            </a:r>
            <a:r>
              <a:rPr lang="en-US" sz="2800" dirty="0" smtClean="0">
                <a:latin typeface="Gill Sans MT" pitchFamily="34" charset="-18"/>
              </a:rPr>
              <a:t>a</a:t>
            </a: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veľkosť kritickej sily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skoky v </a:t>
            </a:r>
            <a:r>
              <a:rPr lang="sk-SK" sz="2800" dirty="0" err="1" smtClean="0">
                <a:latin typeface="Gill Sans MT" pitchFamily="34" charset="-18"/>
              </a:rPr>
              <a:t>stick-slip</a:t>
            </a:r>
            <a:r>
              <a:rPr lang="sk-SK" sz="2800" dirty="0" smtClean="0">
                <a:latin typeface="Gill Sans MT" pitchFamily="34" charset="-18"/>
              </a:rPr>
              <a:t> režime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veľkosť, štatistika, zvuk, chaos?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dynamické meranie </a:t>
            </a:r>
            <a:r>
              <a:rPr lang="en-US" sz="2800" dirty="0" smtClean="0">
                <a:latin typeface="Gill Sans MT" pitchFamily="34" charset="-18"/>
              </a:rPr>
              <a:t>(</a:t>
            </a:r>
            <a:r>
              <a:rPr lang="sk-SK" sz="2800" dirty="0" smtClean="0">
                <a:latin typeface="Gill Sans MT" pitchFamily="34" charset="-18"/>
              </a:rPr>
              <a:t>závislosť od rýchlosti</a:t>
            </a:r>
            <a:r>
              <a:rPr lang="en-US" sz="2800" dirty="0" smtClean="0">
                <a:latin typeface="Gill Sans MT" pitchFamily="34" charset="-18"/>
              </a:rPr>
              <a:t>)</a:t>
            </a:r>
            <a:endParaRPr lang="sk-SK" sz="2800" dirty="0" smtClean="0">
              <a:latin typeface="Gill Sans MT" pitchFamily="34" charset="-18"/>
            </a:endParaRP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odliepanie z kotúča, odliepanie pod 180</a:t>
            </a:r>
            <a:r>
              <a:rPr lang="sk-SK" sz="2400" baseline="30000" dirty="0" smtClean="0">
                <a:latin typeface="Gill Sans MT" pitchFamily="34" charset="-18"/>
              </a:rPr>
              <a:t>o</a:t>
            </a:r>
            <a:r>
              <a:rPr lang="sk-SK" sz="2400" dirty="0" smtClean="0">
                <a:latin typeface="Gill Sans MT" pitchFamily="34" charset="-18"/>
              </a:rPr>
              <a:t> zo stola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pevná záťaž, cez kladku, natáčanie na motor</a:t>
            </a:r>
            <a:endParaRPr lang="en-US" sz="2400" dirty="0" smtClean="0">
              <a:latin typeface="Gill Sans MT" pitchFamily="34" charset="-18"/>
            </a:endParaRPr>
          </a:p>
          <a:p>
            <a:pPr marL="0" indent="0">
              <a:spcBef>
                <a:spcPts val="3000"/>
              </a:spcBef>
            </a:pPr>
            <a:r>
              <a:rPr lang="sk-SK" sz="2800" dirty="0" smtClean="0">
                <a:latin typeface="Gill Sans MT" pitchFamily="34" charset="-18"/>
              </a:rPr>
              <a:t> literatúra: M. </a:t>
            </a:r>
            <a:r>
              <a:rPr lang="sk-SK" sz="2800" dirty="0" err="1" smtClean="0">
                <a:latin typeface="Gill Sans MT" pitchFamily="34" charset="-18"/>
              </a:rPr>
              <a:t>Ciccotti</a:t>
            </a:r>
            <a:r>
              <a:rPr lang="sk-SK" sz="2800" dirty="0" smtClean="0">
                <a:latin typeface="Gill Sans MT" pitchFamily="34" charset="-18"/>
              </a:rPr>
              <a:t>, str. 23-43 </a:t>
            </a:r>
            <a:r>
              <a:rPr lang="en-US" sz="2800" dirty="0" smtClean="0">
                <a:latin typeface="Gill Sans MT" pitchFamily="34" charset="-18"/>
              </a:rPr>
              <a:t>(</a:t>
            </a:r>
            <a:r>
              <a:rPr lang="sk-SK" sz="2800" dirty="0" smtClean="0">
                <a:latin typeface="Gill Sans MT" pitchFamily="34" charset="-18"/>
              </a:rPr>
              <a:t>z</a:t>
            </a:r>
            <a:r>
              <a:rPr lang="en-US" sz="2800" dirty="0" smtClean="0">
                <a:latin typeface="Gill Sans MT" pitchFamily="34" charset="-18"/>
              </a:rPr>
              <a:t>o</a:t>
            </a:r>
            <a:r>
              <a:rPr lang="sk-SK" sz="2800" dirty="0" smtClean="0">
                <a:latin typeface="Gill Sans MT" pitchFamily="34" charset="-18"/>
              </a:rPr>
              <a:t> 150</a:t>
            </a:r>
            <a:r>
              <a:rPr lang="en-US" sz="2800" dirty="0" smtClean="0">
                <a:latin typeface="Gill Sans MT" pitchFamily="34" charset="-18"/>
              </a:rPr>
              <a:t>)</a:t>
            </a:r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en-US" sz="2800" dirty="0" smtClean="0">
                <a:latin typeface="Gill Sans MT" pitchFamily="34" charset="-18"/>
              </a:rPr>
              <a:t>[</a:t>
            </a:r>
            <a:r>
              <a:rPr lang="en-US" sz="2800" dirty="0" smtClean="0">
                <a:latin typeface="Gill Sans MT" pitchFamily="34" charset="-18"/>
                <a:hlinkClick r:id="rId2"/>
              </a:rPr>
              <a:t>LINK</a:t>
            </a:r>
            <a:r>
              <a:rPr lang="en-US" sz="2800" dirty="0" smtClean="0">
                <a:latin typeface="Gill Sans MT" pitchFamily="34" charset="-18"/>
              </a:rPr>
              <a:t>]</a:t>
            </a:r>
            <a:endParaRPr lang="en-US" sz="2400" dirty="0" smtClean="0">
              <a:latin typeface="Gill Sans MT" pitchFamily="34" charset="-18"/>
            </a:endParaRPr>
          </a:p>
        </p:txBody>
      </p:sp>
      <p:pic>
        <p:nvPicPr>
          <p:cNvPr id="5" name="Picture 4" descr="Sale_BOPP_Clarity_Adhesive_Tap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188640"/>
            <a:ext cx="4104456" cy="41044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Bonus: žaby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odlepené pásky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už moc nelepia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žabám packy stále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dobre fungujú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tekutinou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na </a:t>
            </a:r>
            <a:r>
              <a:rPr lang="en-US" sz="2800" dirty="0" err="1" smtClean="0">
                <a:latin typeface="Gill Sans MT" pitchFamily="34" charset="-18"/>
              </a:rPr>
              <a:t>plnen</a:t>
            </a:r>
            <a:r>
              <a:rPr lang="sk-SK" sz="2800" dirty="0" smtClean="0">
                <a:latin typeface="Gill Sans MT" pitchFamily="34" charset="-18"/>
              </a:rPr>
              <a:t>é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</a:t>
            </a:r>
            <a:r>
              <a:rPr lang="en-US" sz="2800" dirty="0" err="1" smtClean="0">
                <a:latin typeface="Gill Sans MT" pitchFamily="34" charset="-18"/>
              </a:rPr>
              <a:t>mikrokan</a:t>
            </a:r>
            <a:r>
              <a:rPr lang="sk-SK" sz="2800" dirty="0" err="1" smtClean="0">
                <a:latin typeface="Gill Sans MT" pitchFamily="34" charset="-18"/>
              </a:rPr>
              <a:t>áliky</a:t>
            </a:r>
            <a:r>
              <a:rPr lang="sk-SK" sz="2800" dirty="0" smtClean="0">
                <a:latin typeface="Gill Sans MT" pitchFamily="34" charset="-18"/>
              </a:rPr>
              <a:t> zastavujú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šírenie prasklín</a:t>
            </a:r>
          </a:p>
          <a:p>
            <a:pPr marL="0" indent="0">
              <a:buNone/>
            </a:pPr>
            <a:r>
              <a:rPr lang="sk-SK" sz="2400" i="1" dirty="0" smtClean="0">
                <a:latin typeface="Gill Sans MT" pitchFamily="34" charset="-18"/>
              </a:rPr>
              <a:t>	</a:t>
            </a:r>
            <a:r>
              <a:rPr lang="sk-SK" sz="2400" i="1" dirty="0" err="1" smtClean="0">
                <a:latin typeface="Gill Sans MT" pitchFamily="34" charset="-18"/>
              </a:rPr>
              <a:t>Science</a:t>
            </a:r>
            <a:r>
              <a:rPr lang="sk-SK" sz="2400" i="1" dirty="0" smtClean="0">
                <a:latin typeface="Gill Sans MT" pitchFamily="34" charset="-18"/>
              </a:rPr>
              <a:t> 2007, 218, 203 </a:t>
            </a:r>
            <a:br>
              <a:rPr lang="sk-SK" sz="2400" i="1" dirty="0" smtClean="0">
                <a:latin typeface="Gill Sans MT" pitchFamily="34" charset="-18"/>
              </a:rPr>
            </a:br>
            <a:r>
              <a:rPr lang="sk-SK" sz="2400" i="1" dirty="0" smtClean="0">
                <a:latin typeface="Gill Sans MT" pitchFamily="34" charset="-18"/>
              </a:rPr>
              <a:t>  	</a:t>
            </a:r>
            <a:r>
              <a:rPr lang="en-US" sz="2400" i="1" dirty="0" smtClean="0">
                <a:latin typeface="Gill Sans MT" pitchFamily="34" charset="-18"/>
              </a:rPr>
              <a:t>[</a:t>
            </a:r>
            <a:r>
              <a:rPr lang="sk-SK" sz="2400" i="1" dirty="0" smtClean="0">
                <a:latin typeface="Gill Sans MT" pitchFamily="34" charset="-18"/>
                <a:hlinkClick r:id="rId2"/>
              </a:rPr>
              <a:t>LINK</a:t>
            </a:r>
            <a:r>
              <a:rPr lang="en-US" sz="2400" i="1" dirty="0" smtClean="0">
                <a:latin typeface="Gill Sans MT" pitchFamily="34" charset="-18"/>
              </a:rPr>
              <a:t>]</a:t>
            </a: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endParaRPr lang="sk-SK" sz="2800" i="1" dirty="0" smtClean="0">
              <a:latin typeface="Gill Sans MT" pitchFamily="34" charset="-1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6237312"/>
            <a:ext cx="2520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err="1" smtClean="0">
                <a:latin typeface="Gill Sans MT" pitchFamily="34" charset="-18"/>
              </a:rPr>
              <a:t>www.eyesontutorials.com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9" name="Picture 8" descr="frog_1024x768.jpg"/>
          <p:cNvPicPr>
            <a:picLocks noChangeAspect="1"/>
          </p:cNvPicPr>
          <p:nvPr/>
        </p:nvPicPr>
        <p:blipFill>
          <a:blip r:embed="rId3" cstate="print"/>
          <a:srcRect t="7558" b="6660"/>
          <a:stretch>
            <a:fillRect/>
          </a:stretch>
        </p:blipFill>
        <p:spPr>
          <a:xfrm rot="5400000">
            <a:off x="3488759" y="1227257"/>
            <a:ext cx="6882498" cy="44279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Bonus: </a:t>
            </a:r>
            <a:r>
              <a:rPr lang="sk-SK" b="1" dirty="0" err="1" smtClean="0">
                <a:latin typeface="Gill Sans MT" pitchFamily="34" charset="-18"/>
              </a:rPr>
              <a:t>gekony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509120"/>
            <a:ext cx="8229600" cy="2204864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smerové uchytenie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až po malom posune</a:t>
            </a: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kopa malých vlákien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hladký povrch</a:t>
            </a:r>
          </a:p>
        </p:txBody>
      </p:sp>
      <p:pic>
        <p:nvPicPr>
          <p:cNvPr id="6" name="Picture 5" descr="gecko2_f1.jpg"/>
          <p:cNvPicPr>
            <a:picLocks noChangeAspect="1"/>
          </p:cNvPicPr>
          <p:nvPr/>
        </p:nvPicPr>
        <p:blipFill>
          <a:blip r:embed="rId2" cstate="print"/>
          <a:srcRect l="13500" r="17314"/>
          <a:stretch>
            <a:fillRect/>
          </a:stretch>
        </p:blipFill>
        <p:spPr>
          <a:xfrm>
            <a:off x="5508104" y="1334180"/>
            <a:ext cx="3177604" cy="28869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ecko3_f1.jpg"/>
          <p:cNvPicPr>
            <a:picLocks noChangeAspect="1"/>
          </p:cNvPicPr>
          <p:nvPr/>
        </p:nvPicPr>
        <p:blipFill>
          <a:blip r:embed="rId3" cstate="print"/>
          <a:srcRect l="11340" r="14141"/>
          <a:stretch>
            <a:fillRect/>
          </a:stretch>
        </p:blipFill>
        <p:spPr>
          <a:xfrm>
            <a:off x="5508104" y="4653136"/>
            <a:ext cx="2160240" cy="182217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gecko4_f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340768"/>
            <a:ext cx="4575098" cy="287577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244408" y="4941168"/>
            <a:ext cx="430887" cy="152087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k-SK" sz="1600" i="1" dirty="0" err="1" smtClean="0">
                <a:latin typeface="Gill Sans MT" pitchFamily="34" charset="-18"/>
              </a:rPr>
              <a:t>nextbigfuture.com</a:t>
            </a:r>
            <a:endParaRPr lang="sk-SK" sz="1600" i="1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856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solidFill>
                  <a:schemeClr val="bg1"/>
                </a:solidFill>
                <a:latin typeface="Gill Sans MT" pitchFamily="34" charset="-18"/>
              </a:rPr>
              <a:t>Bonus: nová fyzika</a:t>
            </a:r>
            <a:endParaRPr lang="sk-SK" b="1" dirty="0">
              <a:solidFill>
                <a:schemeClr val="bg1"/>
              </a:solidFill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3672408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solidFill>
                  <a:schemeClr val="bg1"/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/>
                </a:solidFill>
                <a:latin typeface="Gill Sans MT" pitchFamily="34" charset="-18"/>
              </a:rPr>
              <a:t>triboluminiscencia</a:t>
            </a:r>
            <a:endParaRPr lang="sk-SK" sz="2800" dirty="0" smtClean="0">
              <a:solidFill>
                <a:schemeClr val="bg1"/>
              </a:solidFill>
              <a:latin typeface="Gill Sans MT" pitchFamily="34" charset="-18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88024" y="1412776"/>
            <a:ext cx="4536504" cy="4803050"/>
            <a:chOff x="4788024" y="1516811"/>
            <a:chExt cx="4536504" cy="4803050"/>
          </a:xfrm>
        </p:grpSpPr>
        <p:sp>
          <p:nvSpPr>
            <p:cNvPr id="5" name="TextBox 4"/>
            <p:cNvSpPr txBox="1"/>
            <p:nvPr/>
          </p:nvSpPr>
          <p:spPr>
            <a:xfrm>
              <a:off x="7236296" y="5981307"/>
              <a:ext cx="208823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k-SK" sz="1600" i="1" dirty="0" err="1" smtClean="0">
                  <a:solidFill>
                    <a:schemeClr val="bg1"/>
                  </a:solidFill>
                  <a:latin typeface="Gill Sans MT" pitchFamily="34" charset="-18"/>
                </a:rPr>
                <a:t>Nature</a:t>
              </a:r>
              <a:r>
                <a:rPr lang="sk-SK" sz="1600" i="1" dirty="0" smtClean="0">
                  <a:solidFill>
                    <a:schemeClr val="bg1"/>
                  </a:solidFill>
                  <a:latin typeface="Gill Sans MT" pitchFamily="34" charset="-18"/>
                </a:rPr>
                <a:t>, </a:t>
              </a:r>
              <a:r>
                <a:rPr lang="en-US" sz="1600" i="1" dirty="0" smtClean="0">
                  <a:solidFill>
                    <a:schemeClr val="bg1"/>
                  </a:solidFill>
                  <a:latin typeface="Gill Sans MT" pitchFamily="34" charset="-18"/>
                </a:rPr>
                <a:t>[</a:t>
              </a:r>
              <a:r>
                <a:rPr lang="sk-SK" sz="1600" i="1" dirty="0" smtClean="0">
                  <a:solidFill>
                    <a:schemeClr val="bg1"/>
                  </a:solidFill>
                  <a:latin typeface="Gill Sans MT" pitchFamily="34" charset="-18"/>
                  <a:hlinkClick r:id="rId2"/>
                </a:rPr>
                <a:t>LINK</a:t>
              </a:r>
              <a:r>
                <a:rPr lang="en-US" sz="1600" i="1" dirty="0" smtClean="0">
                  <a:solidFill>
                    <a:schemeClr val="bg1"/>
                  </a:solidFill>
                  <a:latin typeface="Gill Sans MT" pitchFamily="34" charset="-18"/>
                </a:rPr>
                <a:t>]</a:t>
              </a:r>
              <a:endParaRPr lang="sk-SK" sz="1600" i="1" dirty="0">
                <a:solidFill>
                  <a:schemeClr val="bg1"/>
                </a:solidFill>
                <a:latin typeface="Gill Sans MT" pitchFamily="34" charset="-18"/>
              </a:endParaRPr>
            </a:p>
          </p:txBody>
        </p:sp>
        <p:pic>
          <p:nvPicPr>
            <p:cNvPr id="6" name="Picture 5" descr="scientificamerican-x-ray-machine-adhesive-tape_1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60032" y="2298358"/>
              <a:ext cx="3672408" cy="367240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8" name="Content Placeholder 2"/>
            <p:cNvSpPr txBox="1">
              <a:spLocks/>
            </p:cNvSpPr>
            <p:nvPr/>
          </p:nvSpPr>
          <p:spPr>
            <a:xfrm>
              <a:off x="4788024" y="1516811"/>
              <a:ext cx="3672408" cy="4525963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 MT" pitchFamily="34" charset="-18"/>
                  <a:ea typeface="+mn-ea"/>
                  <a:cs typeface="+mn-cs"/>
                </a:rPr>
                <a:t> </a:t>
              </a:r>
              <a:r>
                <a:rPr lang="sk-SK" sz="2800" dirty="0" smtClean="0">
                  <a:solidFill>
                    <a:schemeClr val="bg1"/>
                  </a:solidFill>
                  <a:latin typeface="Gill Sans MT" pitchFamily="34" charset="-18"/>
                </a:rPr>
                <a:t>R</a:t>
              </a:r>
              <a:r>
                <a:rPr kumimoji="0" lang="en-US" sz="28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 MT" pitchFamily="34" charset="-18"/>
                  <a:ea typeface="+mn-ea"/>
                  <a:cs typeface="+mn-cs"/>
                </a:rPr>
                <a:t>öntgenov</a:t>
              </a:r>
              <a:r>
                <a:rPr kumimoji="0" lang="sk-SK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 MT" pitchFamily="34" charset="-18"/>
                  <a:ea typeface="+mn-ea"/>
                  <a:cs typeface="+mn-cs"/>
                </a:rPr>
                <a:t>é</a:t>
              </a:r>
              <a:r>
                <a:rPr kumimoji="0" lang="sk-SK" sz="2800" b="0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Gill Sans MT" pitchFamily="34" charset="-18"/>
                  <a:ea typeface="+mn-ea"/>
                  <a:cs typeface="+mn-cs"/>
                </a:rPr>
                <a:t> žiarenie</a:t>
              </a:r>
              <a:endParaRPr kumimoji="0" lang="sk-SK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ill Sans MT" pitchFamily="34" charset="-18"/>
                <a:ea typeface="+mn-ea"/>
                <a:cs typeface="+mn-cs"/>
              </a:endParaRPr>
            </a:p>
          </p:txBody>
        </p:sp>
      </p:grpSp>
      <p:pic>
        <p:nvPicPr>
          <p:cNvPr id="9" name="Picture 8" descr="physicsworld-tape.jpg"/>
          <p:cNvPicPr>
            <a:picLocks noChangeAspect="1"/>
          </p:cNvPicPr>
          <p:nvPr/>
        </p:nvPicPr>
        <p:blipFill>
          <a:blip r:embed="rId4" cstate="print"/>
          <a:srcRect t="16879" b="4780"/>
          <a:stretch>
            <a:fillRect/>
          </a:stretch>
        </p:blipFill>
        <p:spPr>
          <a:xfrm>
            <a:off x="611560" y="2194323"/>
            <a:ext cx="3600400" cy="3672408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483768" y="5938739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err="1" smtClean="0">
                <a:solidFill>
                  <a:schemeClr val="bg1"/>
                </a:solidFill>
                <a:latin typeface="Gill Sans MT" pitchFamily="34" charset="-18"/>
              </a:rPr>
              <a:t>Physics</a:t>
            </a:r>
            <a:r>
              <a:rPr lang="sk-SK" sz="1600" i="1" dirty="0" smtClean="0">
                <a:solidFill>
                  <a:schemeClr val="bg1"/>
                </a:solidFill>
                <a:latin typeface="Gill Sans MT" pitchFamily="34" charset="-18"/>
              </a:rPr>
              <a:t> </a:t>
            </a:r>
            <a:r>
              <a:rPr lang="sk-SK" sz="1600" i="1" dirty="0" err="1" smtClean="0">
                <a:solidFill>
                  <a:schemeClr val="bg1"/>
                </a:solidFill>
                <a:latin typeface="Gill Sans MT" pitchFamily="34" charset="-18"/>
              </a:rPr>
              <a:t>World</a:t>
            </a:r>
            <a:r>
              <a:rPr lang="en-US" sz="1600" i="1" dirty="0" smtClean="0">
                <a:solidFill>
                  <a:schemeClr val="bg1"/>
                </a:solidFill>
                <a:latin typeface="Gill Sans MT" pitchFamily="34" charset="-18"/>
              </a:rPr>
              <a:t>, [</a:t>
            </a:r>
            <a:r>
              <a:rPr lang="sk-SK" sz="1600" i="1" dirty="0" smtClean="0">
                <a:solidFill>
                  <a:schemeClr val="bg1"/>
                </a:solidFill>
                <a:hlinkClick r:id="rId5"/>
              </a:rPr>
              <a:t>LINK</a:t>
            </a:r>
            <a:r>
              <a:rPr lang="en-US" sz="1600" i="1" dirty="0" smtClean="0">
                <a:solidFill>
                  <a:schemeClr val="bg1"/>
                </a:solidFill>
                <a:latin typeface="Gill Sans MT" pitchFamily="34" charset="-18"/>
              </a:rPr>
              <a:t>]</a:t>
            </a:r>
            <a:endParaRPr lang="sk-SK" sz="1600" i="1" dirty="0">
              <a:solidFill>
                <a:schemeClr val="bg1"/>
              </a:solidFill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59832" y="604277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err="1" smtClean="0">
                <a:latin typeface="Gill Sans MT" pitchFamily="34" charset="-18"/>
              </a:rPr>
              <a:t>Physics</a:t>
            </a:r>
            <a:r>
              <a:rPr lang="sk-SK" sz="1600" i="1" dirty="0" smtClean="0">
                <a:latin typeface="Gill Sans MT" pitchFamily="34" charset="-18"/>
              </a:rPr>
              <a:t> </a:t>
            </a:r>
            <a:r>
              <a:rPr lang="sk-SK" sz="1600" i="1" dirty="0" err="1" smtClean="0">
                <a:latin typeface="Gill Sans MT" pitchFamily="34" charset="-18"/>
              </a:rPr>
              <a:t>World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12" name="Picture 11" descr="duct-tape.jpg"/>
          <p:cNvPicPr>
            <a:picLocks noChangeAspect="1"/>
          </p:cNvPicPr>
          <p:nvPr/>
        </p:nvPicPr>
        <p:blipFill>
          <a:blip r:embed="rId2" cstate="print"/>
          <a:srcRect t="3555" b="3666"/>
          <a:stretch>
            <a:fillRect/>
          </a:stretch>
        </p:blipFill>
        <p:spPr>
          <a:xfrm>
            <a:off x="1547664" y="10116"/>
            <a:ext cx="5904656" cy="6847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latin typeface="Gill Sans MT" pitchFamily="34" charset="-18"/>
              </a:rPr>
              <a:t>Pre</a:t>
            </a:r>
            <a:r>
              <a:rPr lang="sk-SK" b="1" dirty="0" smtClean="0">
                <a:latin typeface="Gill Sans MT" pitchFamily="34" charset="-18"/>
              </a:rPr>
              <a:t>čo sa to lepí?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lepidlo: chemické zmeny</a:t>
            </a: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termop</a:t>
            </a:r>
            <a:r>
              <a:rPr lang="sk-SK" sz="2800" dirty="0" err="1" smtClean="0">
                <a:latin typeface="Gill Sans MT" pitchFamily="34" charset="-18"/>
              </a:rPr>
              <a:t>áska</a:t>
            </a:r>
            <a:r>
              <a:rPr lang="sk-SK" sz="2800" dirty="0" smtClean="0">
                <a:latin typeface="Gill Sans MT" pitchFamily="34" charset="-18"/>
              </a:rPr>
              <a:t>: </a:t>
            </a:r>
            <a:r>
              <a:rPr lang="en-US" sz="2800" dirty="0" err="1" smtClean="0">
                <a:latin typeface="Gill Sans MT" pitchFamily="34" charset="-18"/>
              </a:rPr>
              <a:t>zmeny</a:t>
            </a:r>
            <a:r>
              <a:rPr lang="sk-SK" sz="2800" dirty="0" smtClean="0">
                <a:latin typeface="Gill Sans MT" pitchFamily="34" charset="-18"/>
              </a:rPr>
              <a:t> po zahriatí</a:t>
            </a: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vodou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aktivovan</a:t>
            </a:r>
            <a:r>
              <a:rPr lang="sk-SK" sz="2800" dirty="0" smtClean="0">
                <a:latin typeface="Gill Sans MT" pitchFamily="34" charset="-18"/>
              </a:rPr>
              <a:t>é: poštové známky</a:t>
            </a:r>
          </a:p>
          <a:p>
            <a:pPr marL="0" indent="0"/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</a:t>
            </a:r>
            <a:r>
              <a:rPr lang="sk-SK" sz="2800" dirty="0" err="1" smtClean="0">
                <a:latin typeface="Gill Sans MT" pitchFamily="34" charset="-18"/>
              </a:rPr>
              <a:t>adhezívna</a:t>
            </a:r>
            <a:r>
              <a:rPr lang="sk-SK" sz="2800" dirty="0" smtClean="0">
                <a:latin typeface="Gill Sans MT" pitchFamily="34" charset="-18"/>
              </a:rPr>
              <a:t> páska: tlakom aktivovaná</a:t>
            </a:r>
          </a:p>
          <a:p>
            <a:pPr marL="0" indent="0">
              <a:buNone/>
            </a:pPr>
            <a:r>
              <a:rPr lang="sk-SK" sz="2400" dirty="0" smtClean="0">
                <a:latin typeface="Gill Sans MT" pitchFamily="34" charset="-18"/>
              </a:rPr>
              <a:t>	organické polyméry – prírodná guma</a:t>
            </a:r>
          </a:p>
          <a:p>
            <a:pPr marL="0" indent="0">
              <a:buNone/>
            </a:pPr>
            <a:r>
              <a:rPr lang="sk-SK" sz="2400" dirty="0" smtClean="0">
                <a:latin typeface="Gill Sans MT" pitchFamily="34" charset="-18"/>
              </a:rPr>
              <a:t>	syntetické polyméry – </a:t>
            </a:r>
            <a:r>
              <a:rPr lang="sk-SK" sz="2400" dirty="0" err="1" smtClean="0">
                <a:latin typeface="Gill Sans MT" pitchFamily="34" charset="-18"/>
              </a:rPr>
              <a:t>akryláty</a:t>
            </a:r>
            <a:endParaRPr lang="en-US" sz="2400" dirty="0" smtClean="0">
              <a:latin typeface="Gill Sans MT" pitchFamily="34" charset="-18"/>
            </a:endParaRPr>
          </a:p>
          <a:p>
            <a:pPr marL="0" indent="0">
              <a:buNone/>
            </a:pPr>
            <a:r>
              <a:rPr lang="en-US" sz="2400" dirty="0" smtClean="0">
                <a:latin typeface="Gill Sans MT" pitchFamily="34" charset="-18"/>
              </a:rPr>
              <a:t>	</a:t>
            </a:r>
            <a:r>
              <a:rPr lang="en-US" sz="2400" dirty="0" err="1" smtClean="0">
                <a:latin typeface="Gill Sans MT" pitchFamily="34" charset="-18"/>
              </a:rPr>
              <a:t>silik</a:t>
            </a:r>
            <a:r>
              <a:rPr lang="sk-SK" sz="2400" dirty="0" err="1" smtClean="0">
                <a:latin typeface="Gill Sans MT" pitchFamily="34" charset="-18"/>
              </a:rPr>
              <a:t>ónový</a:t>
            </a:r>
            <a:r>
              <a:rPr lang="sk-SK" sz="2400" dirty="0" smtClean="0">
                <a:latin typeface="Gill Sans MT" pitchFamily="34" charset="-18"/>
              </a:rPr>
              <a:t> základ – medicína</a:t>
            </a:r>
            <a:br>
              <a:rPr lang="sk-SK" sz="2400" dirty="0" smtClean="0">
                <a:latin typeface="Gill Sans MT" pitchFamily="34" charset="-18"/>
              </a:rPr>
            </a:br>
            <a:endParaRPr lang="sk-SK" sz="24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aby sa to </a:t>
            </a:r>
            <a:r>
              <a:rPr lang="sk-SK" sz="2800" dirty="0" err="1" smtClean="0">
                <a:latin typeface="Gill Sans MT" pitchFamily="34" charset="-18"/>
              </a:rPr>
              <a:t>neguzlilo</a:t>
            </a:r>
            <a:r>
              <a:rPr lang="sk-SK" sz="2800" dirty="0" smtClean="0">
                <a:latin typeface="Gill Sans MT" pitchFamily="34" charset="-18"/>
              </a:rPr>
              <a:t> samo</a:t>
            </a:r>
          </a:p>
          <a:p>
            <a:pPr marL="0" indent="0">
              <a:buNone/>
            </a:pPr>
            <a:r>
              <a:rPr lang="sk-SK" sz="2400" dirty="0" smtClean="0">
                <a:latin typeface="Gill Sans MT" pitchFamily="34" charset="-18"/>
              </a:rPr>
              <a:t>	</a:t>
            </a:r>
            <a:r>
              <a:rPr lang="sk-SK" sz="2400" dirty="0" err="1" smtClean="0">
                <a:latin typeface="Gill Sans MT" pitchFamily="34" charset="-18"/>
              </a:rPr>
              <a:t>polyterpénová</a:t>
            </a:r>
            <a:r>
              <a:rPr lang="sk-SK" sz="2400" dirty="0" smtClean="0">
                <a:latin typeface="Gill Sans MT" pitchFamily="34" charset="-18"/>
              </a:rPr>
              <a:t> živica</a:t>
            </a:r>
            <a:endParaRPr lang="en-US" sz="2400" dirty="0" smtClean="0">
              <a:latin typeface="Gill Sans MT" pitchFamily="34" charset="-18"/>
            </a:endParaRPr>
          </a:p>
          <a:p>
            <a:pPr marL="0" indent="0">
              <a:buNone/>
            </a:pPr>
            <a:endParaRPr lang="sk-SK" sz="2400" dirty="0" smtClean="0">
              <a:latin typeface="Gill Sans MT" pitchFamily="34" charset="-18"/>
            </a:endParaRPr>
          </a:p>
        </p:txBody>
      </p:sp>
      <p:pic>
        <p:nvPicPr>
          <p:cNvPr id="8" name="Picture 7" descr="yoda_stamp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88224" y="548680"/>
            <a:ext cx="1921396" cy="2882094"/>
          </a:xfrm>
          <a:prstGeom prst="rect">
            <a:avLst/>
          </a:prstGeom>
        </p:spPr>
      </p:pic>
      <p:pic>
        <p:nvPicPr>
          <p:cNvPr id="10" name="Picture 9" descr="scotch-tap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2160" y="4509120"/>
            <a:ext cx="2650190" cy="18750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Páska: zloženie, parametre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uvoľňovač, základ, </a:t>
            </a:r>
            <a:r>
              <a:rPr lang="en-US" sz="2800" dirty="0" smtClean="0">
                <a:latin typeface="Gill Sans MT" pitchFamily="34" charset="-18"/>
              </a:rPr>
              <a:t>primer, </a:t>
            </a:r>
            <a:r>
              <a:rPr lang="sk-SK" sz="2800" dirty="0" err="1" smtClean="0">
                <a:latin typeface="Gill Sans MT" pitchFamily="34" charset="-18"/>
              </a:rPr>
              <a:t>adhezívum</a:t>
            </a:r>
            <a:endParaRPr lang="sk-SK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základ: pružný materiál</a:t>
            </a:r>
            <a:endParaRPr lang="en-US" sz="2800" dirty="0" smtClean="0">
              <a:latin typeface="Gill Sans MT" pitchFamily="34" charset="-18"/>
            </a:endParaRPr>
          </a:p>
          <a:p>
            <a:pPr marL="0" indent="0">
              <a:buNone/>
            </a:pPr>
            <a:r>
              <a:rPr lang="sk-SK" sz="2800" dirty="0" smtClean="0">
                <a:latin typeface="Gill Sans MT" pitchFamily="34" charset="-18"/>
              </a:rPr>
              <a:t/>
            </a:r>
            <a:br>
              <a:rPr lang="sk-SK" sz="2800" dirty="0" smtClean="0">
                <a:latin typeface="Gill Sans MT" pitchFamily="34" charset="-18"/>
              </a:rPr>
            </a:b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polomer kotúča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moment zotrvačnosti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šírka pásky</a:t>
            </a:r>
          </a:p>
          <a:p>
            <a:pPr marL="0" indent="0"/>
            <a:r>
              <a:rPr lang="sk-SK" sz="2800" dirty="0" smtClean="0">
                <a:latin typeface="Gill Sans MT" pitchFamily="34" charset="-18"/>
              </a:rPr>
              <a:t> povrch stola</a:t>
            </a:r>
            <a:r>
              <a:rPr lang="en-US" sz="2800" dirty="0" smtClean="0">
                <a:latin typeface="Gill Sans MT" pitchFamily="34" charset="-18"/>
              </a:rPr>
              <a:t>/</a:t>
            </a:r>
            <a:r>
              <a:rPr lang="en-US" sz="2800" dirty="0" err="1" smtClean="0">
                <a:latin typeface="Gill Sans MT" pitchFamily="34" charset="-18"/>
              </a:rPr>
              <a:t>kot</a:t>
            </a:r>
            <a:r>
              <a:rPr lang="sk-SK" sz="2800" dirty="0" err="1" smtClean="0">
                <a:latin typeface="Gill Sans MT" pitchFamily="34" charset="-18"/>
              </a:rPr>
              <a:t>úča</a:t>
            </a:r>
            <a:endParaRPr lang="en-US" sz="2800" dirty="0" smtClean="0"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typ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odliepania</a:t>
            </a:r>
            <a:r>
              <a:rPr lang="en-US" sz="2800" dirty="0" smtClean="0">
                <a:latin typeface="Gill Sans MT" pitchFamily="34" charset="-18"/>
              </a:rPr>
              <a:t>… </a:t>
            </a:r>
            <a:r>
              <a:rPr lang="sk-SK" sz="2400" dirty="0" smtClean="0">
                <a:latin typeface="Gill Sans MT" pitchFamily="34" charset="-18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80312" y="6165304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err="1" smtClean="0">
                <a:latin typeface="Gill Sans MT" pitchFamily="34" charset="-18"/>
              </a:rPr>
              <a:t>www.tesa.com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9" name="Picture 8" descr="tapelayers-www.tesa.c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2276872"/>
            <a:ext cx="3741003" cy="38884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LaTeX: $\kappa = 1.6\times 10^3$ N/m" descr="$\kappa = 1.6\times 10^3$ N/m"/>
          <p:cNvPicPr>
            <a:picLocks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4" y="2564904"/>
            <a:ext cx="3312368" cy="430520"/>
          </a:xfrm>
          <a:prstGeom prst="rect">
            <a:avLst/>
          </a:prstGeom>
          <a:solidFill>
            <a:scrgbClr r="0" g="0" b="0">
              <a:alpha val="0"/>
            </a:sc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Odliepanie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09939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naťahovanie, praskanie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1628800"/>
            <a:ext cx="14401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i="1" dirty="0" err="1" smtClean="0">
                <a:latin typeface="Gill Sans MT" pitchFamily="34" charset="-18"/>
              </a:rPr>
              <a:t>Nature</a:t>
            </a:r>
            <a:r>
              <a:rPr lang="sk-SK" sz="1600" i="1" dirty="0" smtClean="0">
                <a:latin typeface="Gill Sans MT" pitchFamily="34" charset="-18"/>
              </a:rPr>
              <a:t> video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7" name="Picture 6" descr="peelingtape-naturevideo.png"/>
          <p:cNvPicPr>
            <a:picLocks noChangeAspect="1"/>
          </p:cNvPicPr>
          <p:nvPr/>
        </p:nvPicPr>
        <p:blipFill>
          <a:blip r:embed="rId2" cstate="print"/>
          <a:srcRect t="1028"/>
          <a:stretch>
            <a:fillRect/>
          </a:stretch>
        </p:blipFill>
        <p:spPr>
          <a:xfrm>
            <a:off x="585557" y="2060848"/>
            <a:ext cx="7946883" cy="424847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Odliepanie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prvý pokus: </a:t>
            </a:r>
            <a:r>
              <a:rPr lang="sk-SK" sz="2800" dirty="0" err="1" smtClean="0">
                <a:latin typeface="Gill Sans MT" pitchFamily="34" charset="-18"/>
              </a:rPr>
              <a:t>Hook</a:t>
            </a:r>
            <a:r>
              <a:rPr lang="sk-SK" sz="2800" dirty="0" smtClean="0">
                <a:latin typeface="Gill Sans MT" pitchFamily="34" charset="-18"/>
              </a:rPr>
              <a:t>, lepidlo ako pružný materiál </a:t>
            </a:r>
          </a:p>
          <a:p>
            <a:pPr marL="720000" indent="0">
              <a:spcBef>
                <a:spcPts val="1800"/>
              </a:spcBef>
              <a:buNone/>
            </a:pPr>
            <a:r>
              <a:rPr lang="sk-SK" sz="2800" b="1" dirty="0" err="1" smtClean="0">
                <a:latin typeface="Gill Sans MT" pitchFamily="34" charset="-18"/>
              </a:rPr>
              <a:t>Such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b="1" dirty="0" err="1" smtClean="0">
                <a:latin typeface="Gill Sans MT" pitchFamily="34" charset="-18"/>
              </a:rPr>
              <a:t>an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b="1" dirty="0" err="1" smtClean="0">
                <a:latin typeface="Gill Sans MT" pitchFamily="34" charset="-18"/>
              </a:rPr>
              <a:t>approach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is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useful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as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a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fi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r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approxi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-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</a:b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mation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,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but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latin typeface="Gill Sans MT" pitchFamily="34" charset="-18"/>
              </a:rPr>
              <a:t>is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b="1" dirty="0" err="1" smtClean="0">
                <a:latin typeface="Gill Sans MT" pitchFamily="34" charset="-18"/>
              </a:rPr>
              <a:t>awfully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b="1" dirty="0" err="1" smtClean="0">
                <a:latin typeface="Gill Sans MT" pitchFamily="34" charset="-18"/>
              </a:rPr>
              <a:t>incomplete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because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</a:b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the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sticky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fluid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between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tape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and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the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surface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</a:b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is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not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an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elastic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material</a:t>
            </a:r>
            <a:r>
              <a:rPr lang="sk-SK" sz="2800" b="1" dirty="0" smtClean="0"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but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800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definitely</a:t>
            </a:r>
            <a:r>
              <a:rPr lang="sk-SK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/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</a:b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contains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a </a:t>
            </a:r>
            <a:r>
              <a:rPr lang="sk-SK" sz="2800" b="1" dirty="0" err="1" smtClean="0">
                <a:solidFill>
                  <a:srgbClr val="C00000"/>
                </a:solidFill>
                <a:latin typeface="Gill Sans MT" pitchFamily="34" charset="-18"/>
              </a:rPr>
              <a:t>viscous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 element</a:t>
            </a:r>
            <a:r>
              <a:rPr lang="sk-SK" sz="2800" dirty="0" smtClean="0">
                <a:latin typeface="Gill Sans MT" pitchFamily="34" charset="-18"/>
              </a:rPr>
              <a:t>.</a:t>
            </a:r>
          </a:p>
          <a:p>
            <a:pPr marL="0" indent="0" algn="r">
              <a:buNone/>
            </a:pPr>
            <a:r>
              <a:rPr lang="sk-SK" sz="2400" i="1" dirty="0" smtClean="0">
                <a:latin typeface="Gill Sans MT" pitchFamily="34" charset="-18"/>
              </a:rPr>
              <a:t>	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D. </a:t>
            </a:r>
            <a:r>
              <a:rPr lang="sk-SK" sz="2400" i="1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Hong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&amp; S.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sk-SK" sz="2400" i="1" dirty="0" err="1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Yue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, PRL </a:t>
            </a:r>
            <a:r>
              <a:rPr lang="sk-SK" sz="2400" b="1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74</a:t>
            </a:r>
            <a:r>
              <a:rPr lang="sk-SK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 </a:t>
            </a:r>
            <a:r>
              <a:rPr lang="en-US" sz="2400" i="1" dirty="0" smtClean="0">
                <a:solidFill>
                  <a:schemeClr val="bg1">
                    <a:lumMod val="50000"/>
                  </a:schemeClr>
                </a:solidFill>
                <a:latin typeface="Gill Sans MT" pitchFamily="34" charset="-18"/>
              </a:rPr>
              <a:t>254 (1995)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87624" y="5229200"/>
            <a:ext cx="74888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6600" b="1" dirty="0" smtClean="0">
                <a:latin typeface="Gill Sans MT" pitchFamily="34" charset="-18"/>
              </a:rPr>
              <a:t>SKÚSME SI TO!</a:t>
            </a:r>
            <a:endParaRPr lang="sk-SK" sz="6600" b="1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 smtClean="0">
                <a:latin typeface="Gill Sans MT" pitchFamily="34" charset="-18"/>
              </a:rPr>
              <a:t>Statick</a:t>
            </a:r>
            <a:r>
              <a:rPr lang="sk-SK" b="1" dirty="0" smtClean="0">
                <a:latin typeface="Gill Sans MT" pitchFamily="34" charset="-18"/>
              </a:rPr>
              <a:t>é a dynamické meranie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352928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statické meranie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hraničná sila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závislosť od uhla</a:t>
            </a:r>
          </a:p>
          <a:p>
            <a:pPr marL="400050" lvl="1" indent="0">
              <a:buNone/>
            </a:pPr>
            <a:endParaRPr lang="sk-SK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400050" lvl="1" indent="0">
              <a:buNone/>
            </a:pPr>
            <a:endParaRPr lang="en-US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dynamický proces</a:t>
            </a:r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odliepania</a:t>
            </a:r>
            <a:r>
              <a:rPr lang="sk-SK" sz="2800" dirty="0" smtClean="0">
                <a:latin typeface="Gill Sans MT" pitchFamily="34" charset="-18"/>
              </a:rPr>
              <a:t>: 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sila závisí od rýchlosti</a:t>
            </a:r>
          </a:p>
          <a:p>
            <a:pPr marL="0" indent="0">
              <a:buNone/>
            </a:pPr>
            <a:r>
              <a:rPr lang="sk-SK" sz="2800" dirty="0" smtClean="0">
                <a:latin typeface="Gill Sans MT" pitchFamily="34" charset="-18"/>
              </a:rPr>
              <a:t>   a</a:t>
            </a:r>
            <a:r>
              <a:rPr lang="en-US" sz="2800" dirty="0" smtClean="0">
                <a:latin typeface="Gill Sans MT" pitchFamily="34" charset="-18"/>
              </a:rPr>
              <a:t>) </a:t>
            </a:r>
            <a:r>
              <a:rPr lang="sk-SK" sz="2800" dirty="0" smtClean="0">
                <a:latin typeface="Gill Sans MT" pitchFamily="34" charset="-18"/>
              </a:rPr>
              <a:t>stabilný režim</a:t>
            </a:r>
            <a:endParaRPr lang="sk-SK" sz="28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0" indent="0">
              <a:buNone/>
            </a:pPr>
            <a:r>
              <a:rPr lang="en-US" sz="2800" dirty="0" smtClean="0">
                <a:latin typeface="Gill Sans MT" pitchFamily="34" charset="-18"/>
              </a:rPr>
              <a:t>   b) </a:t>
            </a:r>
            <a:r>
              <a:rPr lang="sk-SK" sz="2800" b="1" dirty="0" smtClean="0">
                <a:solidFill>
                  <a:srgbClr val="C00000"/>
                </a:solidFill>
                <a:latin typeface="Gill Sans MT" pitchFamily="34" charset="-18"/>
              </a:rPr>
              <a:t>STICK-SLIP</a:t>
            </a:r>
            <a:r>
              <a:rPr lang="sk-SK" sz="2800" dirty="0" smtClean="0">
                <a:latin typeface="Gill Sans MT" pitchFamily="34" charset="-18"/>
              </a:rPr>
              <a:t> režim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zvukovo overiteľný</a:t>
            </a:r>
          </a:p>
          <a:p>
            <a:pPr marL="400050" lvl="1" indent="0"/>
            <a:r>
              <a:rPr lang="sk-SK" sz="2400" dirty="0" smtClean="0">
                <a:latin typeface="Gill Sans MT" pitchFamily="34" charset="-18"/>
              </a:rPr>
              <a:t> na niektorých páskach </a:t>
            </a:r>
            <a:br>
              <a:rPr lang="sk-SK" sz="2400" dirty="0" smtClean="0">
                <a:latin typeface="Gill Sans MT" pitchFamily="34" charset="-18"/>
              </a:rPr>
            </a:br>
            <a:r>
              <a:rPr lang="sk-SK" sz="2400" dirty="0" smtClean="0">
                <a:latin typeface="Gill Sans MT" pitchFamily="34" charset="-18"/>
              </a:rPr>
              <a:t>   aj okom merateľný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196752"/>
            <a:ext cx="4860032" cy="18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532440" y="1340768"/>
            <a:ext cx="430887" cy="19442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B. </a:t>
            </a:r>
            <a:r>
              <a:rPr lang="sk-SK" sz="1600" i="1" dirty="0" err="1" smtClean="0">
                <a:latin typeface="Gill Sans MT" pitchFamily="34" charset="-18"/>
              </a:rPr>
              <a:t>Giorgini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7" name="Picture 6" descr="dispens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4217677"/>
            <a:ext cx="3123581" cy="2379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statické meranie: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prvé odtrhnutie</a:t>
            </a:r>
            <a:endParaRPr lang="sk-SK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400050" lvl="1" indent="0">
              <a:buNone/>
            </a:pPr>
            <a:endParaRPr lang="sk-SK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400050" lvl="1" indent="0">
              <a:buNone/>
            </a:pPr>
            <a:endParaRPr lang="sk-SK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400050" lvl="1" indent="0">
              <a:buNone/>
            </a:pPr>
            <a:endParaRPr lang="sk-SK" sz="2400" dirty="0" smtClean="0">
              <a:solidFill>
                <a:schemeClr val="bg1">
                  <a:lumMod val="50000"/>
                </a:schemeClr>
              </a:solidFill>
              <a:latin typeface="Gill Sans MT" pitchFamily="34" charset="-18"/>
            </a:endParaRPr>
          </a:p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sk-SK" sz="2800" dirty="0" smtClean="0">
                <a:latin typeface="Gill Sans MT" pitchFamily="34" charset="-18"/>
              </a:rPr>
              <a:t>dynamické 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meranie:</a:t>
            </a:r>
            <a:r>
              <a:rPr lang="sk-SK" sz="2400" dirty="0" smtClean="0">
                <a:latin typeface="Gill Sans MT" pitchFamily="34" charset="-18"/>
              </a:rPr>
              <a:t/>
            </a:r>
            <a:br>
              <a:rPr lang="sk-SK" sz="24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stála záťaž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7904" y="1196752"/>
            <a:ext cx="4860032" cy="1801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532440" y="1340768"/>
            <a:ext cx="430887" cy="19442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B. </a:t>
            </a:r>
            <a:r>
              <a:rPr lang="sk-SK" sz="1600" i="1" dirty="0" err="1" smtClean="0">
                <a:latin typeface="Gill Sans MT" pitchFamily="34" charset="-18"/>
              </a:rPr>
              <a:t>Giorgini</a:t>
            </a:r>
            <a:endParaRPr lang="sk-SK" sz="1600" i="1" dirty="0">
              <a:latin typeface="Gill Sans MT" pitchFamily="34" charset="-1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7484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-18"/>
                <a:ea typeface="+mj-ea"/>
                <a:cs typeface="+mj-cs"/>
              </a:rPr>
              <a:t>Statick</a:t>
            </a:r>
            <a:r>
              <a:rPr kumimoji="0" lang="sk-SK" sz="4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ill Sans MT" pitchFamily="34" charset="-18"/>
                <a:ea typeface="+mj-ea"/>
                <a:cs typeface="+mj-cs"/>
              </a:rPr>
              <a:t>é a dynamické meranie</a:t>
            </a:r>
            <a:endParaRPr kumimoji="0" lang="sk-SK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ill Sans MT" pitchFamily="34" charset="-18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51920" y="3558086"/>
            <a:ext cx="5111407" cy="2895250"/>
            <a:chOff x="3851920" y="3558086"/>
            <a:chExt cx="5111407" cy="2895250"/>
          </a:xfrm>
        </p:grpSpPr>
        <p:sp>
          <p:nvSpPr>
            <p:cNvPr id="10" name="TextBox 9"/>
            <p:cNvSpPr txBox="1"/>
            <p:nvPr/>
          </p:nvSpPr>
          <p:spPr>
            <a:xfrm>
              <a:off x="8532440" y="4509120"/>
              <a:ext cx="430887" cy="1944216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sk-SK" sz="1600" i="1" dirty="0" smtClean="0">
                  <a:latin typeface="Gill Sans MT" pitchFamily="34" charset="-18"/>
                </a:rPr>
                <a:t>M. </a:t>
              </a:r>
              <a:r>
                <a:rPr lang="sk-SK" sz="1600" i="1" dirty="0" err="1" smtClean="0">
                  <a:latin typeface="Gill Sans MT" pitchFamily="34" charset="-18"/>
                </a:rPr>
                <a:t>Ciccottii</a:t>
              </a:r>
              <a:endParaRPr lang="sk-SK" sz="1600" i="1" dirty="0">
                <a:latin typeface="Gill Sans MT" pitchFamily="34" charset="-18"/>
              </a:endParaRPr>
            </a:p>
          </p:txBody>
        </p:sp>
        <p:pic>
          <p:nvPicPr>
            <p:cNvPr id="12" name="Picture 11" descr="tapespoo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51920" y="3558086"/>
              <a:ext cx="4536610" cy="275123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260387" cy="27001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err="1" smtClean="0">
                <a:latin typeface="Gill Sans MT" pitchFamily="34" charset="-18"/>
              </a:rPr>
              <a:t>Odliepacia</a:t>
            </a:r>
            <a:r>
              <a:rPr lang="sk-SK" b="1" dirty="0" smtClean="0">
                <a:latin typeface="Gill Sans MT" pitchFamily="34" charset="-18"/>
              </a:rPr>
              <a:t> sila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7417" y="4005064"/>
            <a:ext cx="2015063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M. </a:t>
            </a:r>
            <a:r>
              <a:rPr lang="sk-SK" sz="1600" i="1" dirty="0" err="1" smtClean="0">
                <a:latin typeface="Gill Sans MT" pitchFamily="34" charset="-18"/>
              </a:rPr>
              <a:t>Ciccotti</a:t>
            </a:r>
            <a:r>
              <a:rPr lang="sk-SK" sz="1600" i="1" dirty="0" smtClean="0">
                <a:latin typeface="Gill Sans MT" pitchFamily="34" charset="-18"/>
              </a:rPr>
              <a:t>, B. </a:t>
            </a:r>
            <a:r>
              <a:rPr lang="sk-SK" sz="1600" i="1" dirty="0" err="1" smtClean="0">
                <a:latin typeface="Gill Sans MT" pitchFamily="34" charset="-18"/>
              </a:rPr>
              <a:t>Giorgini</a:t>
            </a:r>
            <a:endParaRPr lang="sk-SK" sz="1600" i="1" dirty="0">
              <a:latin typeface="Gill Sans MT" pitchFamily="34" charset="-18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080120"/>
          </a:xfrm>
        </p:spPr>
        <p:txBody>
          <a:bodyPr>
            <a:noAutofit/>
          </a:bodyPr>
          <a:lstStyle/>
          <a:p>
            <a:pPr marL="0" indent="0"/>
            <a:r>
              <a:rPr lang="en-US" sz="2800" dirty="0" smtClean="0">
                <a:latin typeface="Gill Sans MT" pitchFamily="34" charset="-18"/>
              </a:rPr>
              <a:t> </a:t>
            </a:r>
            <a:r>
              <a:rPr lang="en-US" sz="2800" dirty="0" err="1" smtClean="0">
                <a:latin typeface="Gill Sans MT" pitchFamily="34" charset="-18"/>
              </a:rPr>
              <a:t>hyster</a:t>
            </a:r>
            <a:r>
              <a:rPr lang="sk-SK" sz="2800" dirty="0" err="1" smtClean="0">
                <a:latin typeface="Gill Sans MT" pitchFamily="34" charset="-18"/>
              </a:rPr>
              <a:t>ézia</a:t>
            </a:r>
            <a:r>
              <a:rPr lang="sk-SK" sz="2800" dirty="0" smtClean="0">
                <a:latin typeface="Gill Sans MT" pitchFamily="34" charset="-18"/>
              </a:rPr>
              <a:t>, dva stabilné,</a:t>
            </a:r>
            <a:br>
              <a:rPr lang="sk-SK" sz="2800" dirty="0" smtClean="0">
                <a:latin typeface="Gill Sans MT" pitchFamily="34" charset="-18"/>
              </a:rPr>
            </a:br>
            <a:r>
              <a:rPr lang="sk-SK" sz="2800" dirty="0" smtClean="0">
                <a:latin typeface="Gill Sans MT" pitchFamily="34" charset="-18"/>
              </a:rPr>
              <a:t>  jeden chaotický režim</a:t>
            </a:r>
          </a:p>
        </p:txBody>
      </p:sp>
      <p:pic>
        <p:nvPicPr>
          <p:cNvPr id="8" name="Picture 7" descr="peelforce-HongYue.png"/>
          <p:cNvPicPr>
            <a:picLocks noChangeAspect="1"/>
          </p:cNvPicPr>
          <p:nvPr/>
        </p:nvPicPr>
        <p:blipFill>
          <a:blip r:embed="rId3" cstate="print"/>
          <a:srcRect l="7543" t="18082" r="11409" b="11022"/>
          <a:stretch>
            <a:fillRect/>
          </a:stretch>
        </p:blipFill>
        <p:spPr>
          <a:xfrm>
            <a:off x="323528" y="2996952"/>
            <a:ext cx="5184576" cy="32403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213121" y="6258798"/>
            <a:ext cx="3815263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D. </a:t>
            </a:r>
            <a:r>
              <a:rPr lang="sk-SK" sz="1600" i="1" dirty="0" err="1" smtClean="0">
                <a:latin typeface="Gill Sans MT" pitchFamily="34" charset="-18"/>
              </a:rPr>
              <a:t>Hong</a:t>
            </a:r>
            <a:r>
              <a:rPr lang="sk-SK" sz="1600" i="1" dirty="0" smtClean="0">
                <a:latin typeface="Gill Sans MT" pitchFamily="34" charset="-18"/>
              </a:rPr>
              <a:t>, S. </a:t>
            </a:r>
            <a:r>
              <a:rPr lang="sk-SK" sz="1600" i="1" dirty="0" err="1" smtClean="0">
                <a:latin typeface="Gill Sans MT" pitchFamily="34" charset="-18"/>
              </a:rPr>
              <a:t>Yue</a:t>
            </a:r>
            <a:endParaRPr lang="sk-SK" sz="1600" i="1" dirty="0">
              <a:latin typeface="Gill Sans MT" pitchFamily="34" charset="-1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84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>
                <a:latin typeface="Gill Sans MT" pitchFamily="34" charset="-18"/>
              </a:rPr>
              <a:t>STICK</a:t>
            </a:r>
            <a:r>
              <a:rPr lang="en-US" b="1" dirty="0" smtClean="0">
                <a:latin typeface="Gill Sans MT" pitchFamily="34" charset="-18"/>
              </a:rPr>
              <a:t>/SLIP</a:t>
            </a:r>
            <a:r>
              <a:rPr lang="sk-SK" b="1" dirty="0" smtClean="0">
                <a:latin typeface="Gill Sans MT" pitchFamily="34" charset="-18"/>
              </a:rPr>
              <a:t>: sila</a:t>
            </a:r>
            <a:endParaRPr lang="sk-SK" b="1" dirty="0">
              <a:latin typeface="Gill Sans MT" pitchFamily="34" charset="-1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73561" y="4365104"/>
            <a:ext cx="430887" cy="1944216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sk-SK" sz="1600" i="1" dirty="0" smtClean="0">
                <a:latin typeface="Gill Sans MT" pitchFamily="34" charset="-18"/>
              </a:rPr>
              <a:t>D. </a:t>
            </a:r>
            <a:r>
              <a:rPr lang="sk-SK" sz="1600" i="1" dirty="0" err="1" smtClean="0">
                <a:latin typeface="Gill Sans MT" pitchFamily="34" charset="-18"/>
              </a:rPr>
              <a:t>Hong</a:t>
            </a:r>
            <a:r>
              <a:rPr lang="sk-SK" sz="1600" i="1" dirty="0" smtClean="0">
                <a:latin typeface="Gill Sans MT" pitchFamily="34" charset="-18"/>
              </a:rPr>
              <a:t>, S. </a:t>
            </a:r>
            <a:r>
              <a:rPr lang="sk-SK" sz="1600" i="1" dirty="0" err="1" smtClean="0">
                <a:latin typeface="Gill Sans MT" pitchFamily="34" charset="-18"/>
              </a:rPr>
              <a:t>Yue</a:t>
            </a:r>
            <a:endParaRPr lang="sk-SK" sz="1600" i="1" dirty="0">
              <a:latin typeface="Gill Sans MT" pitchFamily="34" charset="-18"/>
            </a:endParaRPr>
          </a:p>
        </p:txBody>
      </p:sp>
      <p:pic>
        <p:nvPicPr>
          <p:cNvPr id="9" name="Picture 8" descr="HongYuePullforce.png"/>
          <p:cNvPicPr>
            <a:picLocks noChangeAspect="1"/>
          </p:cNvPicPr>
          <p:nvPr/>
        </p:nvPicPr>
        <p:blipFill>
          <a:blip r:embed="rId2" cstate="print"/>
          <a:srcRect b="52751"/>
          <a:stretch>
            <a:fillRect/>
          </a:stretch>
        </p:blipFill>
        <p:spPr>
          <a:xfrm>
            <a:off x="899592" y="1268760"/>
            <a:ext cx="7185340" cy="525658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ANIEL@ELGOCOGFUVWZY553" val="3902"/>
  <p:tag name="POWERPOINTLATEX_CACHECONTENT#245C6B61707061203D20312E365C74696D65732031305E3324204E2F6D" val="iVBORw0KGgoAAAANSUhEUgAABeQAAADECAIAAABxzrauAAAgAElEQVR4Ae2d7f3WNpZAh/nN94QKCBUEKshSAUkFJBUQKiBUQKggQwUMFTBUQFIBQwVsKsieiXe9HlmWr/3I7+f/AfzIsnTvkXwlXb34zh9//PEX/yQgAQlIQAISkIAEJCCBsxB4//79r7/++q9//Yt/0Yl///u//ztR7sGDB19++eVXf/7913/9Fz+/+OKLJI4/JSABCUhgKwJ3dNZshd58JSABCUhAAhKQgAQkUIvAb7/99o8//xoHzYxk8dfgtfn++++//vrrGY/7iAQkIAEJVCSgs6YiTJOSgAQkIAEJSEACEpDAqgR+//33v//97z///DPraGplzGqbH3/8Ea+Na21qITUdCUhAAlMJ6KyZSsz4EpCABCQgAQlIQAIS2J4Abhp8NPz1tzi1wjW7nNjuxKqZNhC3Dn///Oc/25DsBU/hsuFPl02Wj4ESkIAEFiWgs2ZRvCYuAQlIQAISkIAEJCCB+gTevn3Lype+mwYPC1uZ+MM7880335Qz5mgbNk6xMKefTvsgCf70009Pnz5tQ7yQgAQkIIEVCOisWQGyWUhAAhKQgAQkIAEJSKAOARbUsNoFD0uS3Lfffov75vHjx0n46M9mhQ4emUJMvD/keO/evUIcb0lAAhKQQEUCOmsqwjQpCUhAAhKQgAQkIAEJLEgAxwp+k+QIYXw0uFpu9KSwygZ3T3mJDf6aGc6gBXGYtAQkIIHzEtBZc96yVTMJSEACEpCABCQggRMR6Htq2OuEA6XWx5v4nhSeoIK/BpZk9+TJkxNBVRUJSEACOyWgs2anBaNYEpCABCQgAQlIQAIS6BL47rvvOGKmDcGxws+6p//ir+keRdzm1b3QX9Ol4bUEJCCBhQj8daF0TVYCEpCABCQgAQlIQAISqEWAE4W7nho+88R3oOp6ahCVRTrlw2uIw4k5+HRq6WU6EpCABCSQJeDKmiwWAyUgAQlIQAISkIAEJLAjAvfv3+d724lAzde1nz9/noTf8pPNVniCypuhWNTz7t27W3LxWQlIQAISKBNwZU2Zj3clIAEJSEACEpCABCSwMYHXr1/3PTXIhEuFhTAPHz789OlTLRFZrcNJw+XU/vnPfyJSOY53JSABCUjgFgI6a26h57MSkIAEJCABCUhAAhJYnEB3A1Q/Mz4ONepe6T9VCImkNrpbqpC+tyQgAQlIYJSAzppRREaQgAQkIAEJSEACEpDAlgTKzhokw19TcakLu5xGtWWljyfXjFIyggTqEnj27Nndu3fv3LnDerr379/XTdzU9kZAZ83eSkR5JCABCUhAAhKQgAQk8P8Egj4RPtL0/8/cdhU8t3jUhXSbFD4tAQn8B4EffviBY8Wb86Twz+JU1V/zH4BO90NnzemKVIUkIAEJSEACEpCABE5EoHzWb6so58i017dfRBbXMFy8PSNTkIAEIgTwy/QdsnyaLfKscQ5KQGfNQQtOsSUgAQlIQAISkIAEJLAlgaAXaUsRzVsCZyHQ99SgmQ7TsxRvXg+dNXkuhkpAAhKQgAQkIAEJSGAPBPg+9x7EUAYJSGBDAtldhxqHDUtkhax11qwA2SwkIAEJSEACEpCABCQwk8DXX38dGZJFPuE0UwIfk4AENiXA8eHZhWy+9ZsWy+KZ66xZHLEZSEACEpCABCQgAQlI4BYCkZMpInHiMvCxp9HIX3311WgcI0hAArcTyC6rIdm6b/3tcppCXQI6a+ryNDUJSEACEpCABCQgAQlUJsCQ7MGDB4VEv//++2+++aYQYeotnTVTiRlfAgsR+P3337POGrylLLtbKFOT3QMBnTV7KAVlkIAEJCABCUhAAhKQwCABvqXNaG3oC024cvig7+DD028EPxY+JM/0DH1CAhIYJJA9WpjYuGgHn/HGKQjorDlFMaqEBCQgAQlIQAISkMCpCdy7d+/du3cM21oXCQfZcGIFX+x++fIl3pyK2gc/MVN3LU9F+U1KAmcioLPmTKU5SZe/TYptZAlIQAISkIAEJCABCUhgKwJP/vxbOveIs8aTTZcuBdOXAAQ+ffqUfR/ZF4kDV0TnJuDKmnOXr9pJQAISkIAEJCABCUhgGoHsARlJEp5smgDxpwSWIDC0w9EXcAnae0vzzh9//LE3mZRHAhKQgAQkIAEJSEACEtiEAAfWlA8zRipONv348eMm4u0z00ePHq0gGDvgnj9/vkJGwSyePXvWLPpot+Z1H2Sb3mhF6sbvX5N49nvVbP0jMomzAbD/1MlC7t+/nz3tGzJ1Nz+ejNs51HEb1DnKUS0kIAEJSEACEpCABCRQgcDQARndpIdm+7txLnXduA+WVplcGKLvx0OBM6VRfB31l8a7w/Tfv3+f9dSwCVFPzQ7Lq7pIboOqjtQEJSABCUhAAhKQgAQkcEgCfCR41FnDMorHjx8fUr3jC42b7O3bt8fXQw1CBIZeRr8DFcJ3/Eg6a45fhmogAQlIQAISkIAEJCCBGgTwBWQ3nnTTdllNl8b61wzU8amtn685rk8ge3oU+8v0lq5fFpvk6DaoTbCbqQQkMI0AnZJmUzTt09dffz3tYWNvQYCPFyQLdy27LcrBPCUwSODKdrVvoDiBxe+qUFcgM+qIIYIN8eB7tcoNvGn4a968ebNKbmayGYHXr19nPad+iG2zIlk9Y501qyM3QwlIYCIBRhSsuG6cNTzK6ff72a09UZXTRqd/z351yqj5y/YtGuWb4wYpUM4F5F93XJ+2TqjYvglcyq6iLAaqtVGjBqqxTtc0ULgACnyo1ER4+vTpvmv3NtJRYYYyZuoimb0YihkPZ8EFm6E2X17RPT94CTX7QPCr8teEd3PvxzxBSHZZDXr5HagTFG5QBb8GFQRlNAlIYBsCyYiiEcLP2G1TGL1c+WIIu6npTMzuhjI7xN+TJ096aRsgAQksReAidhUnMtYJG4UTeR5KhoL4JrBRF1l08+LFi59++qnAChq//PJLIYK3Rgk0q7oav0bjQxx9ZCgCkx+ks7c5D8xLM23TaFf2/Q2p1oajI14w/ngZ+dubsq2cS1xAEvX7KeOr8kNsfSxnDdFZc9aSVS8JnIEAvgBa6H5Lr7Nm29Klr8n4h7/ZPppEfrojTBPt6nOkiYT+lMBpCFzBrrJ3AAPFWLFWqdES4ac4t1sZaOhYIKanpgBn9i2+9UPtmv04nsSdb4Zi+Q/75ma8jGChY7D50qHZRXP7g69evcquoMGjan/pdrxHSUFnzVFKSjklcDkCtFI0SH1PDSB01mxVG+hW/uml+fsSAjBZROLffPPNEombpgQkAIHT21U8DjQcET8ys/TtrDUNTWT1DTaKxE/pshn11KC448MlbMiNzhpEot3cf51ETfwOkbcMjXg38e/YGXj48GGWGPbtImv9lnjjDpemzprDFZkCS+D8BFi4QaM+tFMX/XXWrF8JKBSmVSOTY/9eqfzgAaMa/m3HQghM96L5o/OR7X80SlH0nkm0fvma4+kJnN6uMhrERmFkCkX5712X336Lacqej8uaI0wTTQ9/hUTO51Yu7346n76Fwl3/1u3OGtpZ6u0hRu8//PADrqUyZBdwNXyw2Lx6fVaYrw8fPvTDDTktAcY8/klAAhLYDwGmU7oj/Kzx3Y+0V5CEOWccKNmC6AYyBKITRuQIE6IRmUe6KbTX9NUiiRhHAhIIEji3XcWeDBmTxqrQprAwJGidQEpM4pdbInKMJxgspvWj4X9n7Nfa3v4Fxv8Eaq4PNp5jMgWSHZ/3yyUJYcdQPMdtY9K+J8J3f9r6t6WDCeqSaa/pO7VxvLgCgX9PUPsnAQlIYA8EaIGC3ZQ9SHsRGZhhLo9YmlEQs9nzgPBgtutmj20eT5+SQELg9HaVsW654ZjkpunSw0kxNF5qBk7kS+7dR45yzUIM/Hdlboz/iXYUjY4rZ+KsATvvbDsyj19QoEeBgI5ZvQ7kcloB9dDrqfN0Bfi7ysJtUFlzYaAEJLAeAY67p2tCP6O8fL0rEGa0+9PrJQhQLnhMytsBmHRlMHP71xmye6zI3c+OLFGypnkFAhexq+WTVlgzQuOS3fEUrwPsjcIW4bYYeoQs9nZiCBaV9rT5a8RuPQLdwCGNWDSEbffEkCE+dcOTbVA4LN69e/fdd9+VG9++DEycUEsPsRkqUbnVhVpqrWtoYHayS954N3d+nnRbml5UI7Ar15HCSEAClyJAX4RO8AxzdilKmyhLn29oVqcpL7oRxKkrG8ODpDIcaKqwLgpTk8BsAtexq+Xmg7uzGfYfXDOvfu6TQlq/TGJOR39i8zHCeHMmZWfkGwkk5dWsLmH1RHlNa7Y0D7QyBVETFQ4k/I0lHnl8yODgGo48bpwzEfhr8qr4UwISkMCiBJjxYy6UWaO7d+8yRUDDs2h2Jj6DAAWEL4Yu+9CzdOg53+7G+ep+4pwrnGw64CcVph/TEAlIoEvggna1fFIpQ5266/JIbWj4REHQkCFPt0Q2vE4G/3FJsPm44NGFWf34U8ZcggDrVWf0jih6zopeQp7qafbfpn5I9UwPlGB2XRX+u70t4jsQ0uOK6jao45adkkvgGATo9jVdQHqB/BVcAHF9cJnHIxtzEoFnz56xnmXoEfoK3F20u5As/64+6BpSzXAJHIjAxe3qyp6atmJslW8rQORiaI9J5Nk2Dqtsms1Qh9hW04p9xIukvFhgwjaoRpFyczykLB2t6lMpQ3nNDu9v8zmE2LP1nfTg27dvefv6j9gd6jO5QojOmiuUsjpKYFkCdDW6U3m0uKzgJcv2onr2OmuqI20SLA9F8NRQ0Av1Aum6UW2ampN0U3DwOWBYqMRNdrcEtKtDRfPq1av+lsk2MtZj0TMdEm9ym29zgS/76dOnSeD6P5sza8r5Ylf5w6TzV4jZuGw8SaSA6MZbBWcNJ0+VV7lms+aRQ3za+c6dO1357de1NIaMDK+qb2JL6UIXZ9rTpS4SkMAmBJKtK/MMKDMG9DCCz26i5ukzLS9CxlOD9606BLwz1B9mcQtFz/iner4mKIGdE9CuZgsouzugtR5YEkxK9sFagaRftldIWCuvddJBI3bclJViuQeenXXkuVouibMsOboludtW9fIF1mP/GBMV9i/wOhLyPiZkmp+8oesIYC57I+CZNdk3wkAJSGAlAjQ/DMVpnDgRAHfASrmaTY/AJmtqWE1Dx5RuJcOAnkT/HzBj6/7/P+yVBK5H4Kx2lQUjZZ8ytuL2j9OV68voYSJIeKyTttCIna0fP36kLR5qhXEZUKmOch5KuQSPdZeVFIV1ZEO60KrSvA7dNXzPBIb80cmK4z2roGx1CeisqcvT1CQggRABFtHQ/2ClBh1EFo0v3b0OyXThSGVPDWAYAlXf/cR4Bk8NdWAUPHFYDT4azQgSuDiB09tV/CBD084UPXfX2SNALuQ1VNmQsHB36Kk9hNMW45QpLHHFBfDw4UO9ACsXFtjxlE3NlEpouzkV2h7i4zPNijHDZ5dNx8DDEdBZc7giU2AJHJUAXUB6Dwz7WUbBhmo+/VN9/H9UNJvKPeqpoevw+PHj6jIyTVQYdyXZzVsKniTiTwmcj8B17CpfqSvYAZaEDA1ylih08hpahEJ2yIm0S+S7dJo0yghf8NfgOufuQbVbmt5C6Y8u5srmS0nh5cneMnC3BJjEys5g8dJ5ct9uS21pwf62dAamLwEJXI0AjUrTi20u+JdJIf0y+6wG9LlxnxVkw6WyxHmZfOwg2yMZkoTISziMhrIzXAJ7I3Bxu8oagfLEMnfXXKFJXuRYGAxzF+O5pki1aiwy468pL3tk3gWbzIxLrUxNp0yAxVxUtkJ9yz6OS5FKuM5ys6wABk4lMNQfO+hivanqGz9LwK9BZbEYKAEJbEDg0aNH9BEjGXP6VySaccoEko9Q9CPjdGMZ1BLjjdHlPIkw9FQ41SgJ9KcEJDBK4Bx2ldNSyiNVLNXKM8/MgZc3pyDw8+fPRwtonxHQDv9gefGjZrlK2SUNMW6y9tPdSfrsQZs0ycHjVFEeWaIRT2Sb8dOvQfWh3b9/H1PWD+dN3Gch9kU1pDoBt0FVR2qCEpCABA5AgJlq5tzKgjLJs1D/IOiVa8XLdl/au15IQAInJoDjoOypwZSt7KmBNjmWTSgyI/lBywXthib5W42IwGfU259eLE1gtET6AtB0lt+d/iOGbEWA06CyXR3szEI9sa00Nd9JBHTWTMJlZAlIQAInIUDzX541ZX5vuZ1H2R7JSciqhgQkUJXA6Giz7DSpKst/JDaa76jk/5Hczn5g/2kFykKx24uFIeU43q1FgO3kM2oUm6Eso1pFsGg6Q6dujdqZRaUy8c0J6KzZvAgUQAISkMDaBNhTMLq2ZcYk3tpqmJ8EJHB2AixOGbVFWw1mRvNF8uMurqFmRVwDQPCrQ6u9hWysY3va1OzYsGYZTYW2fvzsR7vZjf7kyZP1hTHH/RDQWbOfslASCUhAAmsQYKntaBecvt2i2wrKZz30KUyN30/BEAlI4IgEhmabW10Yu261R4B8R0fOo/K3iuzwgrNpR20vKzRZX7ND4c8qEh7A5hsOcQVZykqbHo9vzPUJ8NWF7GLnUY/w+qKa48oEdNasDNzsJCABCWxMINJpG/Xm3KjD6Or6JP2p8ZPH/SkBCRyRAMsBRpfVbGscRnNH/kMvaoiMFY++gOhYr8a8zVCs2sAdcCxNLyVtdlkNBCIdtkuBuqCyOmsuWOiqLAEJXJcA50GOfk6CzsGiy2qgHxkAdAtpavzus15LQAIHJcAAJjvb3FVn1F3SjVz9ejR35B8ahlUXZokEg2PFpf37S6h23DSfPn06WvH62lGUh/Yb9jU6TciQV5p1bX55/TSlPFsRnTWz0fmgBCQggYMRoEMQ6VJH4tyoOUdXjm4faLNgjf1W2xxaGbyQgATWJxDZQxS3JEvIH8k9osUSslVJk3UckXRcXBOhVDEOwKduhsJvGHS9VZTTpCIEhvy5TlNF6J0+js6a0xexCkpAAhL4XwJ4PUanqekcLL2sppGG3kmkr8lY6OXLlxahBCRwNQKcrjW6DBAm69irIfiR3NECXYZS2H94cBHHoX1S+y+FREIq3oxpFZpdN0MlJPfwE9dbVgyda1ksVwvUWXO1EldfCUjgogQYLQx1CLpEVusc0Nfki1TleWk8R6NfreoK77UEJHAaAhF7FfQjLMokIkNEl0WFvCXxspVuU9ZWtyjWuZi9GerQXyhbh+2auVAc2XeH9y64rm1Nac1rfQI6a9Znbo4SkIAENiAQ+WAHS13YoLSacHRE6KMwPdj/4AjdFIY3b968cQPUasVhRhLYFYGhrQFdIfumo3t3neuIDBFd1pF2Ri6RJZAkywIij0SZgfeWR4ILVLtZuBmqS2MP10PGYbWZsz1AUIYCAZ01BTjekoAEJHASAu/fv89O3STqrb9BGl/M8+fPP378SEcfCZs/vjP64cOHJ0+eJOL5UwISuAgBVgJiB0aVjThKRhO5MUJEBnQ57k6oiIINw8i2tRtp+3iXAA3ojEVbtLN8aqCbjtcbEhjaP7h+f2xDCGZdIPC3wj1vSUACEpDAOQgM9QYS7TbsHLjcNykLf0rgygSGZpsTJnE/QvJgxZ9BGdDoRiuHz51EGocIq10w1+t4tIMKghQvgB+vqVi1IkmxGJaaEHxf2gRZ0MpTkROX2ke8WILAkFfa0lmC9kHTdGXNQQtOsSUgAQlECbAjOtKTW3kPVFT6C8ej4J49e/bo0aMffvjhuNPykwqQ4SjKojKKu6ViErqTRWbYH9Eo7keIpDYvTlCGoEZZGXj9eSk4HAe3O+nwh0lnl8T9+/c9LzZL7FKBLK4JblVrsbgZqkWx7cXQwiicNdsKZu77IaCzZj9loSQSkIAEFiEQ/GZE5JjMReQz0RwBhmcc3NOMzejPcf369etcxPOE4aChEqIsY1EUZwzsQZjnKd0pmuCnow5Enpg6Ro2kOTVOUAY0mud/xBTwXmSBsLuKQd3pLcPUErlafDdDHbfEs84aTIrOmuOWaXXJddZUR2qCEpCABHZEgOFBZFkNEuus2VGx/eUv9NWY/OyKxET6iUdlLKjBQdPVF/Ujp2J3H/H6HATiR5/cuLGoCq64DHG9WsEw4H1T0N5tLrAMF1l5lyjuz5ZAsxmq/Rm8wMBac4KslojGsriklW9y4ZX30wpLAD9omjprDlpwii0BCUggRIB5m2xvoP+wzpo+k61C6EBnT1c9q78GT012gjHoZ9yqmMx3IQLZVSQL5bVmsjP04r3ImoJE7ODyyeSp6j+Di4yq52uCEKCqBHfkdXHRpnR/er0mgaEGzmU1a5bC/vPSWbP/MlJCCUhAAvMJZMfA2eTi88PZxw1ch8D5/DVDnpp1eJrLDgkEnRozhqYLKRuUJKhXV8igAWfUN2+PVTevoev4giB2aw4lYvjSBOZthqJwX7x4sbRspt8nwAubfbsxJqyT6sc35LIEdNZctuhVXAISOD8BFmgE+9kuq9lVbcBxVhj+nclfU/bUOMG4q2q5mjBBq1V4R1YTtckoKElQr67w8UfiMbvpR66DazNJSmdNhOdycfgU14ytoyzLcjPUcoUylLLLaobIGJ4Q0FmTAPGnBCQggfMQyM7bZNWzk53FsmEgPbnCnoJz+GvKnhoGwMkpNhsWh1mvRoBTpePegdWkqpIReh3xzOzIPiz40Ih40EaVenJLInhegq7Dbi5uhurSWOd6qHtmWazD/0C56Kw5UGEpqgQkIIFpBIambvqpzOje9RMxpCIBFtewaeLE/pqyp4aBHysF7t27VxGpSR2CwHIrRPag/hG1C8rs8sw9VDA3Q+2hFEZlwGmb3RRJw+eG9FF6V4ugs+ZqJa6+EpDAVQgMHVKb1d+VNVks2wae2F8z6qmhI+ss/bbVb6vcg64BxNuP1YpLEteu4R90o+PVZQvMQkUWlHnGBpyFBL54srM3Q71///7i6FZTf2gizWU1qxXBgTLSWXOgwlJUCUhAAhMIDPUGsknEBxvZxw1ciMAp/TV6ahaqLedINugaQNnCurOVUcQliWvXqBB01ix3uhNfF47AZFmN6+AioNaJ8/LlyxltOp6C5Y6pXkfxo+QytAdquRf5KGSUs0/gb/2giiH4aKmOzI81+12pgvjdl/P9V5TcpCQgAQkcnUB2ke2QUq5iGCKzeXjjr2EsNHSQRzMX9+TJk81FjQigpyZC6cpxhur5OZhM1Y6e86glx1W03OlOo7k35bKTb4efo5JU0YLx11R/DYM1yhFHTxUBTGSIwNCXH3jZd+jxZMdWM4rHdrW+5tYsEEI1e/fu3ZCy5fAGBYnwRy5NRt1Hms2V+Kz545q81ums4sFopeIisduYXCRBTv5FMP5d1LmxoLOm3yFjmpc/zMe2fcqmZlAhuvQBzd+2gnVrp9cSkIAEbiHA/Fjbmo6mg/UbjWOEDQmcxl/T7xh0qVIPqbTrdMW6+Xq9KwJxw7UrsYPCTNWumeYsJM6wYdG3ZmgJQFckBlGLjlW6eXkdJECrgeeFv2D8JhpeP6qcpTkJ2tTIQ+8U5KcmdUv8US9M4qG4Ja/kWUbiQMAn0PfOJDH7BpN+AqCYo1rCscVCwj99Ff8o687dRrCueEiFJUSw+n2YP5b5ayb6EuLtT3RbJttSqlQLpCovVcU9hgenlIr3JCCBxQhg5lorUb5YTITzJEx7U2bYvQv582h+Xk1onspNGM3cnrUvdwzogdEB2rP8B5XtcHa1a5rK1wxEd1Iok4bEU2UulCDvFKOdqQnG4w+NKrvlglFaVIa4tAeN2R3vAbZuczxjJoah0DqmuFuLuD5o8c0QG8KJ7s3PdbAjcFLlssLEAyfVWEzKjDqZFYZ8a/kTII8NHyqXbO6FwOpmeZEza168eFG278st1+yzw3HIVN7du3dhh1SURz9OG0J7Q9nj8GtDvJCABCRwRAIM7ONi39JEYWNZL9r9c9N7nPykmIc+v8Y1NZPK+rKRsSSn132qjn1PEEcK0KGly/rLL78sMb3cFkE/6/ZWe0GcRWVoM/JiBoHycCybIPXKs6KzZKoEsnYDwv2kGKXWX5HRz2a7EBS/f/8+ak7qnRbkxVPDmP3Ro0c3DtvxWtAHxo5ly6UgwNAtXjoSpM9TqzNcfxsUko0a91rlNISpCac5RBLKshwtuYs3h4VMHz9+TML9KQEJSOBABCaZvknOmmaDFenzVzDmTLcyf8IfrSl/5+6FrFYxDrofSk/NajXkUhmVF5qtiWJRSdiTggnF3rYaYXhXOFiEMczo6IUO89OnT1vBvNgbAZoMJsinOl8YbVKyjx8/3ps6J5BnaNUzwE+gXVYFOo34aLKKN11E/qUXyr9tR7HZooXR46lCP5PsiMODjPefP3+ezb0QiJdnyHn0Z7/1v0gZ297dFcgjWMVGsLJ55CVCeP6t8B7NWL5VfgSxClyaWyhfTuTGu+CD8qgYhQjwvVEGH5eABKYSiL+2U1O+YPyCfevfop2LIMK00rDNG5Zg9ukvkkIkI+OUCdB3KZcCDXE5hTXvUmf6Va4NoWIwR7KmPFfL61h2NdKHbCsPPeadlCaStFKNXsx4PbGcyStPsS764pQHSI2OvrxVql9SeSjZKsl2E4kbgbb2Ut8WrWCI1+bVXHQFPus1SJMXudGdwDVVTqpcUhBTf5ZrLHn1VcY1gw8x2CEkhUgFpqcxiWF2lw8ZYZ+DNZ+YkZnOGQY/UaT+Nqis5ywp+IhuySPBn3jvnj17Rvo3VsRIKxUUyWgSkIAEViYwdVHoqE1u9pMSrWnGZqiDUaVpJAXWrE7dBTAju3M/cqD9UK6pOXdVrK4d3ffqae4twRk6ss8I29tVpBnATDX13RQK1yQ7OjrCU4MM7Ux4ITVvbU6AytMfMJelYrxa9rOXH/dulgBjZMD2b50V9evXr7EkXZWbbiT7V1iRF9w+ycIWvjaV9a10SVLJ6W90QwrXxEyWm4FCcJ4AACAASURBVCEnBo2M+NZQ0KwRk57taNkRAQ4FYUZv1d8GhaqjuY62AaMpZCMwAIBIvxUksJnUzT6VDexWrGwEAyUgAQnslkDfDJZFLTtrXr16xdKbIauIde32AkebACLQBPBHmt3FpWUJvZsQOMR+KD01San5UwKzCbCWntEIHdo2BcYJmF8MKaOO4OiifbZw0Xhqhgx+8yD5YskrZlqQx1u3E2BU3NSTSUnhWeCckQqbOCbleurIQwsauu/1CgDo8lEfuhlhTHjl+eOiG37LddIBoKNIprN3TfIgKZRBNR5tTvIqiM2qDvqfXTUb/9G87ig2sMmuyXoo30bs+Z+cTlba3Pizq/yQxIQT7caMksepXomHrMkdOgxaiFwu3b6o1KckC39KQAJLE8CA9l/GbMjSkhw9/aQZzjLsBtLtzqqMac3uoyaQWY4hS85TJIhNLvuAEIB0GhOdzd3AUQIUQddT1i3T5poOxGgiC0UoN7sM9qgnC2Vtsl0Cx7Kr2b5cv2I3IUOGq6v+OtdIMiRkPxwdZ0vFYK//yhOCza/yQmXTT1Tg1a6S12wIJ3swqTy8sAspGDcFbYlTtZYr6zaX5mIhrfeT7NAsGj2l/QiJJFTIcvOdFFy2xiYp0OJX6exFGgh6p0M8qcxI0pW/ljVLku1m0V4P9ZmHpG3D/9JeVbkYXaSExLz5VfJqE0H5/pCAqtOtFv0ILbvsRaGk23y9kIAE6hKI9yTq5nu+1LIelqytawKzY55+q0ZkGrauaR1FR9e/XKy0CMQZTccIQwT26a9JOmpJ3aNbs9wAYAjUZcPLL2C3aPaAKC4tkmcN1yZaIEmXZPkaHW8Rkld+aGDAe4c5nfdyYdjLry1KYa439P/eAm3PzyaV58bqUdCUIqYEy5Wzf3c5eZK8CpKf49bQGHmfQ86CnUkKrl9DkvlCDEutEsS4jdZhIgx1UxG1K3xFa5a8xd1c2mvs9jwOlZ01kRECcebJmn2qX/UppH7XvyUVvBgq5qwMBkpAAlUIJGa08LZWye7EicRJNpD7Yx5axGQ8QJqzDSOGuty+VmzLT1ysQ6rtzV9THvJRr+YNJofUN7xMIG4NyumsczcuLbarb7jWEbKfS6Sn3rZo6NhPYWoIw6GCUSULItAZjhhtopXf2UZyF0JOLaNg/KTyVKkeQ1mXN2u0VTS5WMibkOQyJPNpwpM+Vat+5CXdBAJdi1bIwkVSY5M6Vr3yJOlnBct2KbtWDuNZvfnopp+VikCEn1GUlZ01hZajlbtWsdHb63OhLcn2AtvcIxdJtZuB1UckIIEZBHj1Im8ocWYkfqlHghjbaElfASua9Cput9tkkaTZ5t5ccDdrvS9VcLOV3Y+/pt8udwvaUp5dxLMfPJZdjUtLvare254NORlvd+t8/7pWJxODWX7d2qzJkT8i48Fp//hJYBuncEG0/aCeXUa7fTCpPNBeVNTItHpSGRjcJZ2EKhImuVRJc7eJDDk+li7uG4FEaktXhUTNeb6JsszYvYi3IamxdGLb+sbjyFnOZcbd5EVus+tezNvyVvOAYc4kg2BXpuw1hZoNnxTIp0moQN06AXrqxNA5WNyNyNbIQEs2SZiDRvaDLAsVHJWNsz8XStxkJbAEgeRMfjrxrXWlPjPvOu/ota6oZEFLhv1vU+7e5Zpw7hLHQysTMpGfOzlvODlQMJEcT43lmzDxpwRmE2jOtqTLSu+XoUihl8t7Ny8XbDLp327/5+XuU0sQoLYwYizUln6mRKZXwIdy+rcMCRIAezYmYLPhOwlkrE0PMCgMZ/d2nTuoNv9I3eEssXvkMsSzfQ6T+PLly+YnDoruYTfcWmKYhp3kzcJJ1MrQv+DunEO7Z7iOhh7peq368jUh9PuHHo+H0+qQTjcLuoCJCy1JLf4y3HLwW5Lpbn/y4iUAuzC9vp0AFZKR524rwG4Fo18YhL9bFfYg2JA3pMC2K3bXW42hqFuT6fPxdhQk4S5xuvJ4HSdAYZVtO/2beGpTY5bbWUt2Ks9a8Y9lV8v2ITEd9AZrUboxnUneEHS8Mbvs43TteAfLFiABOPSTIQed4brGPyuzgRBIKg8v7NJY4sPvbg1hlFdXsG7iXNdNfG+p8U4l+jY/d97hSSpnVoW2xnYdIgtZuaZYIxUYS9jWgW6zsugwv0sgy4pAPE2tYMGLmu9G151WUcREk74vLcK97OhqpaWdS7I7309a31ZfL5Yj0ExcnK/+LKrRsQYVi6K4JfFI45rU/Da75FlaxPZWrQuscXk4QbO68+5LLRRLpLOVv0ZPzRKlWSXNY9nVxDSVf2KvqiC6PZHEcpbF5u7tORZSwAgwruaV7A5RRkXCLNON50EeLyTureoEksrTDn2rZ9RNMDJkS+oMNaQ8L95NP3KdpB955KBxhpwLhxh1JsXU/9nUWOxGe6t6VUnKnS5im1fhomkgsGltnEVdSAg5VNCtAM1Fos7oz5rboBJzk0jW/Ix3GrKPJ0usqQ2UQWSRFSvw8fKUe5M4fdoVU9nczxHYrbXn0GifWtCk8dJGKuc+5VeqaxLoGkmW2AxtLL0FTmONCz1FmnxaChoU90PN4LzJfqikaU7EpntkaSZM/CmB5QhgBPhr0+fcgGbCktewDWwvmm45L6n2tmVyhQvGRM2cYlxZRsg03B8+fIg/YsyGwNAYvtAROhy67qISRprJ5vq66mCsqL2NWSukjMXDsnVXiw8VRCGRSbfILhKfc0im7S0ddecEI3Q9agVBZzvssRGJo4dympoahcRTffF4WyjRoKZHj5Zg7NMwpBYBDMTRa8vK8scr58qCHSu7/vLD0SrdKNht0iiLRbXueoWy4tHmYfYXleHEidM4MpmRBdsEUklqqV8uSsuxFufZ6RzLrhYqbf/WfnpuWT9IX+A2ZHZp+uD5CCSVZ+nGtwWY5NtWzvJFxZ5tklEr2Pkuss0xgYfQNCmm/k9qbLcurVOBI+0acbrd2opVt1BwfT79kKmS/LWfxLyQbjkNpUC97Dr7h6L1w5kW6FcFOqNTU2OW+OPHjzyIzw9S/OG+YTzw5s2baS6uvojHCcm6q44j/pEkFfWRSutEso7ONmR15WS47rK7GR6fbLJDgeSV7b608THUZ5p0avVa54LGkUa5QBgPy+vXr28XxjU1tzM0BQlIQALrE2Dg010NERSAoRPHtQYjGw0CNLWMNPsoyvMc/fh7DqFWtOJ1r9vA6hcRZw29oLZbS3doRm2fIXZQsEkpr+qsiSjQlx6jwNQcHff2FvWbM8lnr9ikF/v06dPnf/7hvpmdTivPsS7WqazHYrKEtHhqHGouAdY0FyJAk9b2J2hrF13CigoY3tEWnYb22bNnC+l7+mRX8NfoqTl9LVJBCUjgxARohWdMK57Jy7BC4Q5tvTkNRiYI6a01JBnp72r1Q9utZfC7n/H+1CnVvTtr8Ec2i6jb14n53l9++aX96cVUAvTgh7aDTU3K+EMEsFZA3o9dGJLTcAk0BLrLalabf8BpPtpNxIXEZw4tpnkEFvXX6KmZVyg+JQEJSGAnBOimzlhFy/T5ixcvdqLCzsWgc5V11tD5oYHeufBB8bquh9FJuGCao9EKC4f7z67WrSXriGBdYn1p+yF1Dhhm8Uvru+rn0YZMXVmDLeiWOvpjU5Y48LKV8CIXMOQvWGoXYVJRTUzw0qsSKkprUhKAAKa1teFrzj8ws9Q18tmyIA5dQ9+pLJzRwMZfQ+Pblm/ySDO5N/UodD01CUZ/SkACEjgigWYzVLtbJKgCDTeLx0/jbghqPSManavsU6dZVtPVjtUVqy2rIa9u1uVraK82fY5gWfdcIiFevLhIdZw17fKnRJTuT1wt8bcaHRgwdKs4j5NLPIVu1l5nCQgzi8VACVyQQNtRw9Jie1cjQAs66qzBy0A0tr6uJtXJMsLU03pW9NfoqTlZDVEdCUjgygRohWkjusdNRGjgrOGR+IAzkub54nRHsl3tTums2a1SOxSMdyfu2KqzDYqXvFsFs9fxZTXNccLd+o2biiVDOheyYA2UgAQkcCOBdk0mTdqafS/Wy0SmR2hiqpyGeyOl4z7e+GvwxA2pQLkHCeupGWJouAQkIIEjEqDR7465girQbRidawkmddZojGezLjC6PadcLLzPkzpPsONsd84avj1OJe5WbjqR9NTXHD+c1WqolwQkIIEygTWX1TSSBFt3BGPFZVl47xYIVPHX6KkpEPaWBCQggYMSoIGY4XlhTS6jtoOqvILY7ZrlJK/1O1qJAEv83K0HKtjJXIJJrTQrOGuCR59EVta8evUqWaqN7eA4YT01tcrbdCQgAQkMEdikrY00DQjMZqihfs+QOoYnBG701+ipSXj6UwISkMBpCPCNXPoAU9VhQt15lCFoQ2eXnMB90Fc52JfrP7h0yG4FiytewVkT2QM1emANr/p3333X9TXyCKvysB1xZYwpAQlIQAKzCdDrmv3s7Afju3Zx1tgpnM25eXC2v0ZPzY3kfVwCEpDAzgm4GapiAbHmqN1g3k0WT80plyDs1ieyW8G6taJ8vZKzpkyq2frUdUCywQwf0NTvU5RV9a4EJCABCRQIbDXbE5zNY3HNjK5kQd9r3prhr9FTc82qotYSkMClCMzeDPX27dtLgYooO9Rd2WRWLCLwjXEYud+YwhKPs/LjBK6xjZ01TJM+e/YMV07X+8hPzqzBZCxRbKYpAQlIQAJ9Aht+cr5w8G0ipzuhEiDzfk7y1+ipmQfZpyQgAQkcjoCboWoVWXcJQpsmvZ3Hjx+3P890sc9he3AucOcFcauz5pYDa5oFNUnnm0Nq+ETrCdxgOy94xZOABM5KYF7jVF7/uCireNa49T3OsEpZBP01emqq0DYRCUhAAkchgJchPoPSKMW617MuGJlXanxdESb9Z7dav9yXpG7I1ApTN/dCarsVrCBz/9atzpp5B9awoIYuYLKgBqCk5iE1/UIyRAISkECcwLzGKe4xiUuyRMyhpcVL5HXuNCP+mgJtfII02c6snLuSrK/dPtfS1+VwBR3rEjO1NQnwVekZX4bCxeNmqLaYsstquNs9m7WNfIKLeXOEKyi+W8Em6b6Gs6Y7BsBN8+LFCxqqpAuIr5Ep0/hJk5OUNLIEJCABCZQJbDh+mNSaRmYIypp6tyUw6q9pYyYXemoSIP6sRWBDQ1RLhdF0rqDjKAQj7JnA06dPu2O3oKh+GaoBxVA366zhxd/nXqFg+RptKwLrOWs+ffrUuGnw13bXhjEJTJ1+8+aNE3RbVQLzlYAEJLChr3zSUiDc+my/tbxqEZjhr9FTUwu+6UhAAhLYJwHm1Cc1zWjhZqimKJPlCG35ulOsReHFJAI3OWuCB9bQt+az3DgUEzcNglJxuXvWw5YmlYSRJSABCVQhMLWDRabHmul1cU2VetImMslfo6em5eaFBCQggbMSmL0ZiuNazsokqJfOmiAoowUJ3OSsCfaYOUK4vx6M9XU8/ssvv7igJlhURpOABCQQITBjne2xnDV8LjDCwThxAkF/jZ6aOFJjSkACEjg0ATZDzTgQl2NZ2EtxaMVvER7ds10UWk/8X7ek7LOXJfC3WzQPOmuyWVCV2/OrmAemEhOtvdhwQX5WWgMlIAEJnJhAY4G3UnCqwc/2hLYS/jT54q9hEqU/s9JVkMWwzq90gXhdnQC2KN63xBRMtR7VBW4SnGSUtrW3CxEw2VMSYJEIczndwytG1Ww2Q/Fh39GYp4wwtKzmrEcLn7IQ96bUZs4aXuZue5ztINJxxEbwxwVtm33EvdUe5ZGABPZJAMf3pN7VjJ1TGyo+aVy0oZzHyppPNGYb4q4WdDepKk+ePOkGei2BigQm2aJJVq6ikP2kJkkyScd+XoZIYDUCjLzwPkxdX8P47tWrVyzMWU3O/WQ05KyZynA/GinJ5gTmO2uCB9bcomHXm0M6+Gv4w3FDjddxcwtYn5WABM5NAFOZ2M+T6ctKY1cUVyxTPDVDXcwkl+aIRP01CRZ/SkACEjglAc4VZdg16spPdGfzBE9drZlmaMxJrAkKfjpu7TMxJE5g/pk1648EmE2lN0lPkUmJhw8f4rXl62hxVY0pAQlIQAJZAjh3suG7Dcz2h3Yr7c4Fi3tqGkVohT1CcudlelzxWEx9XOGDkl9BxyAKox2CAIOvqcvBWGvWePYPoWAtITmkNZsUzppsuIESiBBY1llD7fzjzz9eWpw7zR/eVv54h1kjM/Xlb1XCcdOsx6aX+f79+zbcCwlIQAISwLpOgjDbFE/Kxcg7JDDVU9OooL9mh0V5DpGu4Mi4go7nqI1q0RBoNkNNpcGg78WLF1OfOnT87Poj+leuRT10sW4u/PxtULyEo9K3Awbe8/YQuPaifRxvC86X9q8Nj1zg7uWPjPj3asvtInyMIwEJSOB8BGiA+k3J+dRcWqOyp4b1VqxgGjqMo5k1tQ+6dBldLf0rOI6voOPV6u3p9WUzFHPkQytHhtRnbp5p+xlfqBxKcM/hb9++zTaXLqvZc6kdQraZK2uCB9a0zpoyC/rcHEPFZ7w/fPhARccxSS9wUmNGx52Ziqt5cMtUvSsBCVyWQND2XpaPikNg1FNDw8pfoS12fY0VqTqBK4zrrqBj9YphgpsTwPMyY1FY49bfXPgVBGDRQDaX6xDIqm/g7QRmOmvowI3mTQ9vRoPEGhzctzhuPn/+jNdmkj8SO8JZNh5kM1o0RpCABM5NoDDAPrfiahckEPHU0BzTiOuvCSI1Wi0CcfPFiuxamd6YTlySuHY3iuTjEqhLYN5mKF6NK0ylM/bM7oHCveUq4Lr18IKpLeisuX1qF6/NmzdvWIYd90piFMhXf80Fq7IqS0ACLYEZjvL2WS9OTyDoqWk46K85fX3Ym4Lx886zmw42UScuSVy7TRQxUwkUCOB3YDNUIUL2FlPpbMjI3jpNYNZTg3aT1hychoaK1CWwa2dNoyon0bDQBpdN0Pujv6ZuFTE1CUjgiAQmDQkiiyWPCEGZ+wQmeWqax/XX9DEashyBGVstlhOmesrn1q46LhPcG4HZm6HOPY8+dJrPDN/W3kpceTYnMMdZU/fAmiACXDbv3r0behmSRBp/TRLoTwlIQALXITDJWXMdLBfXdIanpiGmv+biNWdN9c/tzji3dmvWE/PahMDszVB4eTYReIVMP336xMCznxHdMD9908diyFQCc5w1kTnYeQfWjErPOcS8D5Edv0S7wibJUWJGkIAErklAZ801y72g9WxPTZOm/poCW29VJBBcRk2O2QFSRUniScUliWsXz92YEliTAJuhZnhemG7n479ryrlaXh4tvBrqa2a0lLNmudaI/uLQW5EUIXbh3IvuEn39KQEJSKAlcG5nTcRl36LwAgI3emoahvprrEsrEIivPYmfFLO02HFJ4totLbPpS2A2gefPn8/oY3AC6SnHZUPD0viJq7MLwgevQOB4zhpKhYOHI5sAaTuH3p8rFK06SkACVyYw6QMEkfWSu4I5o5u4K/lXFqaKp6aRWX/NymV3wezYOHBWbyx6uS3iglX6lCrPGGFx/OiMJTk7p8fZIOjVF5Kjhdky1g83RAJTCfxt6gObHFjTF5K3HTMxOpVBHHZO9R835PXr1xxdPgpQUDMIMG+GN33SUHlGLj4igVECrHA8nBdmVCkjTCVQ0VPTZN34a6hdQy1IM5345MmTqaIaXwINAWrX0NdVEkR0SqmQSeDKP5EhmONyq86DAhhNArUI8N4xFuNvUoJsesCLcaYe8tBpqn4HalLFMHKBwGRnTaTrz9TB0m0n3kq6g0NvSKtwfBdx+8gVLh4+fCiZRQsaLyGLv16+fLloLiYugTKBEztrXFlTLvr2bnVPTZOy/pqWsBdLEOAFDzprhjyGS0g1lGZcBg3XEEPDj0iAzVC8p1MHFAzfeOQ0q06yloqBsNMVR6zS+5R58jaoiLNmnamDoM/yrMdZza5Pr169mmpYZ+d15QfxJMZn264MSt2XIxA3xRHDvpycM1I+TT9vhu7xRxby1DQCNP6awnYVeuQs4YxLa0wJtATitivuKGkTr34RlyGuV3UhTVACSxBgbrLQCmRzZNMQrUP21uEC3759m339g0PUw+mrwJsQOLCzJriILruTcBPWO8k06wPeiWwnE0PUJyvQw6mDkZzai9pERz57OSlfBzwRXIt6ahoB9NdECsI4MwjEbdceJp+CMmCNgx3XGcR8RAKbEKAVmLoTCjnpHuPm2ETgupkO9fNP442qi8vU5hGY5qzZyYE1k1S9xVmDvvfv379z587du3ddJTEJu5ElIIE9EIj7NTY0cVOttFsJRqvWCp6aRgb9NaNlYYR5BIK2KzutPS/H2U8FZQhqNFsMH5TAJgQ4G3RG3T6BO4MvW7GwqM+ckyt1y/axGDKbwDRnTWSpPFMH9N5mC7SrB/EWN6MIWuLI96d2JfyQMK7NGyJTPVzU1ZGa4FQC8UoYHG9MFWCJ+DprylRX89Q0YuivKReHd+cRCNqu4KqWeTIEnwrKENQomKnRJLAfAjM2Qx2oyzHEeWhZjW/6EDHD5xGo76yZ4V6dJ3rwKRycwZj9aF3n1C3p9FPeMAQXuEOdFfjj3TuN13IFXGaxEIF4pyE43lhIzknJ7q2VmST80pFX9tQ06uivWbpYL5h+8DWfui5vCZJBGYIaLSGhaUpgUQJ8kH7GZqhFRVoh8eyyGvI9waKhFeiZRZzAtK9BdZ0XQ3nsrTWa7WRhU0DX77s3vYb4R8I/fPjAMcNDLuFICsYpEGBxGZb68ePHhTjeksA6BDiIF39N5GXvmrt1ZGtzmeQnwtdMv7B91osugU08NY0Ajb+GhnKoIjX9Vz+Q0S0vrwsEeM152UeNQ9BRUsjo9lsRGTRct3M2hT0TYCaYnkZknLhnLeKycdZeVlnedGdq4xiNGSEwwVmTOC+GUl/NqRH8zNNsZ03yEq6m1xDYuuFYVf7qpmlqEpDADgkEnTVYPD7DuYn8Q8P7rDDOWWWxELihp6YRSX/NUNEYPo8AL3tkBzq9wQ1PiAj2RTVc8+qATx2IAM4axlyTGvQDaZeIOjQH5puegPLn7QQmbINKnBfZvNc8sGZ0vgUJsRqz52C7+t6SThaUgRKQgATWIcBaBizzaF6RyeHRROZFiBjzNuX4xq72kStcbO6paSC7H+oKlW01HYPDng1tFyiCuQd1WY2tGUmgOgFW8g7tDKqe1+YJ/vzzz1kZ7KJksRh4C4HKzpo1l59E+vesRptHhyO+u05T3715GH1KAhLYA4HIOIEhB3ZvE2njE3E0MbP975uotk6mO/HUNMrqr1mn0K+QC2O/iO3qTq2tjyWSO1qgy/qymaMEVibACQBXGDGx1yTrpUV3uygrV7krZHdyZ81s51HS+s5O5wp1SB0lIIGdE4hsJUCFxO6tplQ838jIbTWxd5LRrjw1DRP9NTupGycQI/LKR6bulkMRyT2ixXISmrIE1iQw48tQa4pXJa+hBURXcFRVAWgikwhEnTV7O7AGJSMN5OyVNd1lNewg8LDYSbXKyBKQQJ8A61Y43aD5699dNISpnshoIe40qSgtjUswNbajejxtwmqHnppGQv01SUn5cx4BDqPhxS8/S29wq1WB5DvaF0X+DY/UKaPzrgSqE7jCZqiss4bRos6a6tXJBCEQddZEOvFrHlgTbJhnN5BdZ43vnq+KBCRwC4HXr18/fPgQC8kavebvzp073333HY6bW5Kd9Gzks5oROz8p00jkeKYRFSI5nibObj01DWH9NaepadsqEnnxu322NaWN5BuRf02ZzUsCSxM492aot2/fZvduM1p0t+PSVeua6dd01jAIWQ3i6FQGksxeVpO8hzprVitWM5LAyQiwbOT+/fusaumbLHr52MxHjx4FXc83koksrkFIvkZ5Y0ZTH4+MdkgTVi6r6bLduaemEVV/TbfIvJ5HgBd/dHFN3Oc7T4ahp0bzdT3gEDrDz02AtSejr+1BCQx1WhwtHrRA9y/2UZ01EbKzzUR3eZt7oCKojSMBCfQJsKAGl3H2FLo2Mn19LFV8K1D74IyLyATv0AcOZmQXeQTf0Ohop0lnZcEiwm8Y5xCemoaP/poN68lpsh61XQyf1vF6d5GS49CwrY02Knkb0wsJnInAWTdD8dZ3B4ltkdGR88SMloYXdQmEnDU7PLAmQmHeypqk9Y0c9BARxjgSkMClCGA2g9aD9bRMyKww0ogsrsn2QpYruNGhTpM1Ax7G/MuJcayUD+SpacDqrzlWBduhtKOLa7CiQWNSUTtyzO6GaLNg/OZ6wJaGF0MEkhmd5OfQU/sP5ySK4McN9q9LK+GQnXFZTYvIi+oEQs6ayMznmgfWQGGeIyaCL5m/PZ+hiUAwjgQkcCOBSS03nbN1TA32DVtdUI2xBwuCChHq3krsbTZxrP3z58+zty4YeDhPTVNG+msuWFfrqjzqR15/DctojqMy10VkagclkOySpj+wwuTNOqx4R3BZrpPXOrkMvdTBybl1hDSXkxGo5qxZ88AayiByhtM8kbrvISkwF32yIlcdCUhgaQL4O6ZOjmF5VjgvBss5OsAYjVCLXoQSrqWuTa6V9UHTOainpqGtv+agtW4nYjNLX/aAY3LXdDSPmi+knf2Ni50wV4x1CPQXa/RD1pGkei4n2ww1tHGbKSUX/1avPCbYEjiqswYFllhck7S+qw1a2vLwQgISOAGByIKRvprznuqnUw55+vRp2ZHNmOfFixflRG6/y8xhZDERnhr7QA3tQ3tqGhX019z+4lw5hdGFgWv22cp54WVex55fuT6cQ/dk3NEoVa5dx1L8TJuhhpxoLqs5Vp08nLTjzprdHlhTHm/MK4mufcQZ5KzIPIw+JYErE8ANkaxqDtKIbDgNJlWOhgekvBkKS7j0mcdkUT7uARUY7XhiX1OUJ/DUNIrorym/m94tEGClc9kDso6jGQlxsPkiqwAAEUBJREFUZ5fXTiKn67ILRemtlkB33NEGrrxMrM13oYuXL18uMb++kLSFZIfW+ZYX/RUS9JYEIgTGnTWR8QP9/vUnP6s7axL3drlPEIFrHAlIYBKBuI9jaVfCJLGTyHEtaj2YpDP6k1HEUJ+jfXbRmaK3b9+OGlgEYBFQK8+VL07jqWkKUX/NypU5bpH2bFcbaJzXWzZNKziaoZQdYLfFioSeK9zS8KJAANs+5PVj5en+38eCasmt0S5HEn+HPymOrC3FU3Niz2zw+KTRubfqBRrMMRitonjBHIPRGsHqOGuq+00i1JhxLU8OTwKRrMlHI5fVRErBOBKoRYABfPydPUHDX4vbvHSwn2V3CZ0S+pHzEi8/xa7v8nCLx4nwyy+/lNO5yN2TeWqaUtNfs1rtPZ9dxXCVZ+mxHsEBxoxSIOWy+UK2smmdkamPnJJA2bbTHWIkchp/DTa/7OLcfxEPdTvPvawm65/qF1YwWv/B2SHBHIPRZovRfzCYYzDa/6b/x9hf2SHSpELLNJbMIvfLTSZ2IZ5r8rKxnij+rDElIIEbCdAvmfrJACzdjZku9HhkNWLfvjchC4k0lGzZhCISvZOhZ+eFU9DlgRaZItW8xM/3VLmAIAnP42rNK1zuYExqxI/LYTnJz2RXu5RG9aJH141f8TrpKyaWnFbs0K9kRVAmVSDAaprgJDcWcqsRVkH+2bfKrf/sZNd5cKiPeu5XvtwJ6RrA6t3FcrEOFUdXpOaa162cVMW7Qwvl+lIhfzzfv5SjBh0/W42aylDiPf7EXcriwzIW70pAAhUJ0NSVm/C+mSOETsxWlmdU96zAo4H03kZTrh5htCWu2ABHCjput6uj2FuC5QOYj+6paWjzCpf9NWcaqKxcwSKvW98o7dmudgGO1pwlLEnZWh4FXRej1ysTYNhSrkX9V5IQxnUVG+KVVe5mx2ubVbAJ7Mbc23XhaOG9iVpRnnJ5JUVJLV3Nb0XHIMm98HM5330fddmbnwgZ796MOGsiOGif+uKuFlJYVhf0WiVN/pq1bTVKZiSBHRJgBQr9Dzou5dFaYt2Sn1hGzBRJrdZIREhOstetRnHDHZEhHme070iEeGpDMbG0oy65KhkNCXCscOpzWzH6F+fw1DQlkjTBibLBdvxYhbuotCe2qwm3UZOCPanVLpBO2U7ySiJPIqE/JdAQ4K1ktDLaAibWL/lJT4lKSK8Jj89xwRbGlXtWauj1x4mzZ7Fny4Y1K08XJZWz+UkVpXwXrZ8An9HB5tXjxanVHPSpkjLpz3jB0SVShe6QZZZ4E/jdd9+RSiECt8jpzZs35TiL3n348CG1KpsF7MrHvLEdlNlsKDePU88wqesflpwV3kAJHIjA+/fveXeGBMZ289fc5XUbemGHHo+HM7Tjr4nP61wwnUQrG4d4pv2Y0Agucm6fRVoQffHFF23Imhd83KTg+EaSpqmbbRtfvXpF+q2lzapGhOfPn2dvXTCwUIUoC961rarKEmWRNMRJFuVeShL5ZD+1q+UC5QQZLG2hQeFloRN74/GfHLNFR7ecy8leyTJ27w4RoCVtb1FhaPL+7Pv8qw2seNH0MajhdB6aZAk5xGmbjx49ynYXd2vqsTP0GPsdGMh//vy5YpmulhQ2jQFykl1TKKhZsHXJI4WfTf0EEVU0iVbo6fWbvFaeKq9SK8+/hwr/N1hoxONnYVCQfIOIR1p5mjc90XHqzz/F+Yqnum90k8i/Sfb9Q92QRJNs3lvNBrdywqs1VYmEyE8xtzGTi75/l7qbxPGnBCQQIVAe6icv5h5+Yv4ies2O0zRUcU0BODuvKg9i/YYMaasFk0vY20nZ0fyPoiBfBlSTkj195H6/sCkFGvJCo3ZcLHR3stWPRvy4St0uuXY1wnBo0rt5ZahXt3RTeTZbM7tWMSKkca5AoK0Vm1xs3osIFvHQqC34+PrR+n6NpnyPe2hG1lm2WqUtlOCGTV55UDDaj12OHkxGvgbFGzWa/Yz1SKNpTorAnAnVLtuaIj98cdR1E8RFiofs/v37yRIv3saCU62bgtcSkIAEygTwPmSNUvYpzFRhqiH7SPVArB+GtD8H0s0II8ngmW9Y8ImZbnj/mrUSrKbBzKJauVtAjgzU+TpVP5Erh7BwJmmhoAErYJ5pTU1bxEPfh+pDaB/xQgINAb4cV7C3ODepRdgiOn6TiLUdxSHPKRaefP1u3SSqRpYAo7YNx+Qz+POaZ58qu4mzjxgogRkE/lZ+pulGF+JQU29cX1pIPH6r6efhNup7lxgGMFqgTUUXEqTRJaSfsp6aPhNDJCCB2QQYUTOuzhqlJE0M1FBXIIm59E8M6YcPH0a3RGEt+UMYJMd3w18rGNYVG1v2zrSRMcsMojb3UrXy7O3i5cuXiNSuAKUugf2UnpqGPNWP+kOnoq0/dOifPn26t3JRnh0SwNtL9w970pimvoTcpWpRo3iPuKCy9eM0ITiaSQSb3O9Pdh8hEd7NE7+PXWW9lkBdAhh2XrHW1NdNvG5q7BjK9tDo+RTMSF0ZTO3iBEacNbRqWddGQw33R9uP3Jxj088baqoL44dmbuQQ+zw3h6wAEpBAnEDZKJHOPr0VeE+aUc3QsKclcEtPq8liD77+Vp0dXuCvYXhJK0y/8Aqs0PHdu3d0jhkn08FwJLzDOrlbkagtLHKhE8jfkGmiXtFr5Q/bSwXjj4tGo2Ymj3eNi7KOOKlJwXFamZJ3JVAmQAeDF7B93do3sfzU+neznhrEwM6sL4w5XpPAiLOGXjvVNOuv4R2jOdxVX6ppqpvpjqG3KylmXja6wrvSIpHQnxI4HIF/r7XorLboy09ntx9YJaTc1aZbkLVmVbLOJtIYJYwMnXsMZps7BJoJ3n0aH8bMDHsQm79Rl01W8UKgbpoCnP4tasjV5hKofvz1UVw8RLsaqQD4UPD3sfkdw1WwXbQFGGT+Imm2cbBd/F3tfWzV9yJIoHEF9iOPvsL9R5KQbI1dv2OTSDXvJ0aefhGjMOSHGNfz0ln6qSEzQhdu6axXSD9bJ4cqcFyebEUt98+TxLue9PZWVtr27ujF0JuSlXYotez4JSvtUAr9cGYR+EvCu9KOfA2KJznhpemv81iTELBorna+dr1Zt0YB8NdK3oLY+UipldMLCUhAAtsSaGwpHal+WzJJMBqzfw90vv9+n/6pSboYWQIS2D8Buq9/emz+3nrJ58ms7ZrHzackcHQCbIrk9e9rwSgSp3A/3BAJLEFg3FnT5toc04un5nBTXjTYbVONv9DFq22ZeiEBCUggSKDsAc8mQoeGjg7/8qePJovIQAlIYGkCdAJZbc3UHV3BtjdYzhTD1dgu5s+1XWVW3pXAWQk8e/Ysu+QHL7BfpDlroe9QrwnOmh1Kr0gSkIAEJLA+gcYD3l2l2cqAX4brI7r1WxW8kIAETkyA2XJs158Lz//VVROrxZ9Tel0mXkvgygT4ilx2TTEGRB/ulSvGyrrrrFkZuNlJQAISkIAEJCABCUhAAhKQwE4JvH37NnswDbu5OdRvp0Ir1hkJ/PWMSqmTBCQgAQlIQAISkIAEJCABCUhgMoGhL9VkPTiTU/cBCYQJuLImjMqIEpCABCQgAQlIQAISkIAEJHBqAnfv3u1/oIZtkp8/fz613iq3OwKurNldkSiQBCQgAQlIQAISkIAEJCABCaxP4PXr131PDWKwB2p9Yczx4gR01ly8Aqi+BCQgAQlIQAISkIAEJCABCfybwNAeKJ011o/1CbgNan3m5igBCUhAAhKQgAQkIAEJSEAC+yLA9y7Z7tSXia/Fffz4sR9uiAQWJeDKmkXxmrgEJCABCUhAAhKQgAQkIAEJHIDA3//+96yULqvJYjFwaQKurFmasOlLQAISkIAEJCABCUhAAhKQwN4JPHz48Ndff+1L+a9//evevXv9cEMksCgBV9YsitfEJSABCUhAAhKQgAQkIAEJSGDvBD59+pT11Dx48EBPzd4L76Ty6aw5acGqlgQkIAEJSEACEpCABCQgAQnECPz888/ZiD/++GM23EAJLE3AbVBLEzZ9CUhAAhKQgAQkIAEJSEACEtg1gfv377PdqS8iX/L+4osv+uGGSGBpAq6sWZqw6UtAAhKQgAQkIAEJSEACEpDAfgm8f/8+66n59ttv9dTst9jOLpnOmrOXsPpJQAISkIAEJCABCUhAAhKQwDABvwM1zMY7mxFwG9Rm6M1YAhKQgAQkIAEJSEACEpCABDYncPfuXbY7JWJ8+eWXnz9/TgL9KYHVCLiyZjXUZiQBCUhAAhKQgAQkIAEJSEAC+yLw+vXrvqcGEdkDtS9BleZiBHTWXKzAVVcCEpCABCQgAQlIQAISkIAE/o/AP/7xj/+7/I///Q7Uf+Dwx+oE3Aa1OnIzlIAEJCABCUhAAhKQgAQkIIEdEPj999/Z7tQX5Kuvvvr48WM/3BAJrEbAlTWroTYjCUhAAhKQgAQkIAEJSEACEtgRAY8W3lFhKMp/EnBlzX/y8JcEJCABCUhAAhKQgAQkIAEJXIPAw4cPf/31176ufMn73r17/XBDJLAaAVfWrIbajCQgAQlIQAISkIAEJCABCUhgLwQ+ffqU9dQ8ePBAT81eCunCcuisuXDhq7oEJCABCUhAAhKQgAQkIIGrEhjaA+XRwletEfvS221Q+yoPpZGABCQgAQlIQAISkIAEJCCBFQjcv3+f7U79jPiS9xdffNEPN0QCaxJwZc2atM1LAhKQgAQkIAEJSEACEpCABLYn8Ntvv2U9Nd9++62emu2LRwn+8hedNdYCCUhAAhKQgAQkIAEJSEACErgWgZ9//jmrMM6abLiBEliZgNugVgZudhKQgAQkIAEJSEACEpCABCSwMYG7d++y3SkR4ssvv/z8+XMS6E8JbELAlTWbYDdTCUhAAhKQgAQkIAEJSEACEtiGwNu3b/ueGkRxWc025WGuOQI6a3JUDJOABCQgAQlIQAISkIAEJCCBkxIY+g7U999/f1KNVet4BNwGdbwyU2IJSEACEpCABCQgAQlIQAISmEfg999/Z7tT/9mvvvrq48eP/XBDJLAJAVfWbILdTCUgAQlIQAISkIAEJCABCUhgAwL/+Mc/srm6ByqLxcCtCLiyZivy5isBCUhAAhKQgAQkIAEJSEACaxN4+PDhr7/+2s+VL3nfu3evH26IBDYh4MqaTbCbqQQkIAEJSEACEpCABCQgAQmsTeDTp09ZT82DBw/01KxdGOZXJKCzpojHmxKQgAQkIAEJSEACEpCABCRwFgIeLXyWkjy/Hm6DOn8Zq6EEJCABCUhAAhKQgAQkIAEJQOD+/ftsd+qj4EveX3zxRT/cEAlsRcCVNVuRN18JSEACEpCABCQgAQlIQAISWI/Ab7/9lvXUcLSwnpr1isGcYgR01sQ4GUsCEpCABCQgAQlIQAISkIAEjkzg559/zorvd6CyWAzcloDboLblb+4SkIAEJCABCUhAAhKQgAQksAaBu3fvst0pyenLL7/8/PlzEuhPCWxOwJU1mxeBAkhAAhKQgAQkIAEJSEACEpDAsgTevn3b99SQpctqluVu6nMJ6KyZS87nJCABCUhAAhKQgAQkIAEJSOAgBPwO1EEKSjH/l4DboKwKEpCABCQgAQlIQAISkIAEJHByAnfu3Olr+NVXX338+LEfbogENifgyprNi0ABJCABCUhAAhKQgAQkIAEJSGADAu6B2gC6WcYI6KyJcTKWBCQgAQlIQAISkIAEJCABCRyWQNYv8+OPPx5WIQU/OQGdNScvYNWTgAQkIAEJSEACEpCABCQgAb7bzYefuhx++umne/fudUO8lsB+CHhmzX7KQkkkIAEJSEACEpCABCQgAQlIYCkCv//+Ow6aX3/9Fa/N999///jx46VyMl0J3EzgfwASdSYKYglxIwAAAABJRU5ErkJggg=="/>
  <p:tag name="POWERPOINTLATEX_PIXELSPEREMHEIGHT#245C6B61707061203D20312E365C74696D65732031305E3324204E2F6D" val="183.3333"/>
  <p:tag name="POWERPOINTLATEX_BASELINEOFFSET#245C6B61707061203D20312E365C74696D65732031305E3324204E2F6D" val="46"/>
  <p:tag name="POWERPOINTLATEX_REFCOUNTER#245C6B61707061203D20312E365C74696D65732031305E3324204E2F6D" val="3"/>
  <p:tag name="POWERPOINTLATEX_CACHECONTENT#24240D0A5C667261637B64555F6B7D7B64747D2B205C667261637B64555F707D7B64747D203D204620565F30202D20465F3020762424" val="iVBORw0KGgoAAAANSUhEUgAAB24AAAD2CAIAAACRNzABAAAgAElEQVR4Ae2d67nWNtq2J++R/0wqIKmApAI+KiCpAKgAUsEKFQAVrFABWRUwqwKYCggVECrguyaaaBTtLNnWxn7O9QNsWZtbp/zoli7L8ldfvnz5B38QgAAEIAABCPydwL///e8//vhDYe/fv3cPvv/++xcvXvw9LmcQgAAEIAABCEAAAhCAAAQgAIHzE/j6/FWkhhCAAAQgAIGAwOfPn6UR//7nny6GB0GK/wb861//+vbbb58+fZqKEA23wrSu3r9/PxpnY+DHjx9VC2Ui8+7evbsxN5vcgDKnu1huUOxrpLWWAwhAAAIQgAAEIAABCEAAAhBoRwApuR1bcoYABCAAgUkJSHXV4mKz1riDia9fv378+HG+INnzz3/+Mx/HXpWcbY/DA+WjCPfu3Qsv1YZIR/5//+//SXOPJlRBMjt6yQbaNd02xBzsaKSXM6cQgAAEIAABCEAAAhCAAAQg0IgAUnIjsGQLAQhAAALzEvj111+36MhSV6vq9vLly8X4Kbl2MWEYQVX77bffdpGSJUlnDFNBeVE7tM2G7GikzZMDCEAAAhCAAAQgAAEIQAACEGhK4P+a5k7mEIAABCAAgQkJrBZAVRctp61VaTNqbCM4i4uFC8ttavleRhbWhWgQgAAEIAABCEAAAhCAAAQgsJEAUvJGgCSHAAQgAIHjEXj27Nlqo2uXJKugxd0tVhsTTSiJdoWR0ax+/PFHSefRSxsDdzRyoyUkhwAEIAABCEAAAhCAAAQgAIFCAl99+fKlMCrRIAABCEAAAqchYD9SZ2pkPrunRbhasJzf+0K7VdR+c09F3N7eeujsh/7MJhL5Qt200natDquP1+nPvapjXb1z544XuPrUBWVWc2v3jKrVyrJQJunvT2O/NZbodEcjV9eOhBCAAAQgAAEIQAACEIAABCBQTgApuZwVMSEAAQhA4PwEbm5utBQ3U0+pqLUbXGRyM5ck14aKcDTVOiE7mtWWQBn8yy+/aMvpfCZajq0F4LvjyhfKVQhAAAIQgAAEIAABCEAAAhBoRIANLhqBJVsIQAACEDgkgfx+DrraQhi9e/duCSyptysWRJfkXBtHBl9fX2ekZMnxWnatOC1w1VpLfAhAAAIQgAAEIAABCEAAAhDYhQBS8i4YyQQCEIAABE5CIP9Fvr32IPZghdtfeBHM6ZYtnqMZbgx89OiR9qkIM5Hk/ebNm0J9PExOCAQgAAEIQAACEIAABCAAAQjMSQApec52wSoIQAACEBhDIL8LcCMpOV+oAaF1vhNuLhxuBqJNLa6ursY0HqVCAAIQgAAEIAABCEAAAhCAQEsCSMkt6ZI3BCAAAQgcjcCQVcn5Qg3CRir2vu2jHZ+1m/O+eZIbBCAAAQhAAAIQgAAEIAABCExCACl5kobADAhAAAIQGE/g3//+9x9//JGyo9FGySruNFKytraYcOl0qkEJhwAEIAABCEAAAhCAAAQgAIEqAkjJVbiIDAEIQAACZyaQl3QbrQvO69cGdzsVe2NzultzyEjtnrwxQ5JDAAIQgAAEIAABCEAAAhCAwLQEkJKnbRoMgwAEIACB3gSGSMn5Qg2CRir2dr6u8dMaub2a5AABCEAAAhCAAAQgAAEIQAACIoCUzG0AAQhAAAIQ+C8BVxgNoTSSSvOFGjMaFR3WsSrEW08dfoKvKjciQwACEIAABCAAAQhAAAIQgMDkBJCSJ28gzIMABCAAgU4EPGHUK7XdFhPHlZI9y+fUu7125BQCEIAABCAAAQhAAAIQgAAEVhP4enXK0yS02oE2fDRfWzIH33///YsXL05TTSoCAQhAAAJ5Ap4w6kVupJNaH+QV5562U7HdUlYcu8S+/fbbu3fvrsiEJBCAAAQgAAEIQAACEIAABCBwFALnl5I/f/4safj3P//UKuFBqqk0Q9bE+OnTp6kI0XBXFLh//340zsbAjx8/qhbKZN95uwFlbNvFcoNiXyM3oiM5BCAAgQwBVxgNozWSkvOFGjMaFR3WsTbENX5aI2srRXwIQAACEIAABCAAAQhAAAIQSBE4uZQs1VWLi81a4xSCHcNfv379+PHjfIayR+vL8nHsVXeWbgPtgfJRhHv37tmQ1QfSkaUCSHOP5qCCZHb0kg20a7ptiDnY0UgvZ04hAAEI7Esg3+U2kkrzhZoKNip6Iz330amymtPIjXUkOQQgAAEIQAACEIAABCAAAQi4BE4uJf/6669bdOTaifHLly9duNHjlFwbjZwPVNV+++23XaRkaRkZw1RQidgRtXZHI6P5EwgBCEBgFwKeMOrlqadiu3S2XrY6Lelda51RWEqLEM/yOY1sUXHyhAAEIAABCEAAAhCAAAQgcLEETv7ZPW+iW9XMK4SDjBpbVXR55MXFwoVZNbV8LyML60I0CEAAAisI5P1FI500r1+bWqxwRiuqvyKJS4y9jFYAJAkEIAABCEAAAhCAAAQgAIHDETi5lPzs2bPVTbJCOFjc3WK1MdGEkmhXGBnN6scff5RaEb20MXBHIzdaQnIIQAACGQKuMBpG26uz9XLOF2oiNyras2TFqWv8tEauqBdJIAABCEAAAhCAAAQgAAEIQCBF4OQbXDx8+NB+Z88gMKdahKs5cH7vixUT4+vr61BNtgaoRJWbL9RtJ2m7VofVgi/9uVd1rKt37tzxAted6sVt2Wa+5qccjECg3TMUWJ6hLJRJ+vvT2G9NQp3uZWS5JcSEAAQgUEvA9HupVCs8QiorNzxfqInZqGjXjBXH3nrqOY1cUS+SQAACEIAABCAAAQhAAAIQgECGwFdfvnzJXD7xpZubGy3FzVRQKuruO2PqM4ChIhy1QdsuP336NHqpZ6AM/uWXX7TldL5QCehaAL47rnyhXIUABCCwFwEJo3rulcpND/Y+ffqUurol/Jtvvll8vtjCGW2x2aR99eqV+96PnkTevXt3e7bkAAEIQAACEIAABCAAAQhAAAIzEzj5BhcZ9Pn9HHS1hTBaONOWejuDjix6MlhLrTNSsuR4KQiK0wJXpvm4BAEIQGBHAvnVwY2W3HoLe6PVaeSMomVVBbrE9Ii00LtVFUFkCEAAAhCAAAQgAAEIQAACEJiNwOVKye40OGyVRsLB7e1tWFYY4i71Cq/2D3n06FF0vZ4k7zdv3qAg9G8RSoQABPYlMMQj5As1FWzkjLbTc42f1sjt1SQHCEAAAhCAAAQgAAEIQAACEHAJXK6UnN8FuNHEOF+oaRit851wc+FwMxBtanF1deXeTBxDAAIQOCgBVxgNq9DII+QLNWY0KjqsY1WIt556TiOrakRkCEAAAhCAAAQgAAEIQAACECghcLlScn4O32hinC/UNFijokvuhvI4ep1ZuzmXxycmBCAAgWkJeMKoZ2e7LSaO6xE8yw/htrxm5RQCEIAABCAAAQhAAAIQgAAEVhC4UCkZ4WDFveIm0dYWEy6ddi3kGAIQgEAhAU8Y9VI10knzbsjY0E7F9upYe+oSY6PkWnrEhwAEIAABCEAAAhCAAAQgcFwCFyolu9PgsPEQDkIm7tYcUje0e3IYhxAIQAACRyQwxCPkCzUYGzmj7W3kGj+tkdurSQ4QgAAEIAABCEAAAhCAAAQg4BFASvaA/Oe00cTYnXtHSv0zqFHRqeLKw13jpzWyvDrEhAAEIGAJuP2bDbQHjXq8fKGm9EZF26qtO/DWU89p5LqqkQoCEIAABCAAAQhAAAIQgAAE8gSQkiN8Gk2MTyMchJ/gi0AkCAIQgMARCHjCqGdyuy0mjusRPMsbeUyvITiFAAQgAAEIQAACEIAABCAAgRkIfD2DEZ1tQDioBY5wUEuM+BCAQE8C6tW1Cc/vv//udlZSgb//8+/hw4cZY9wkYbRGOmneDRkz2qnYYTWrQlxibJRchY7IEIAABCAAAQhAAAIQgAAEjk7gEqVkdxocth/CQcjEJYZwEPIhBAIQ6E/g8+fPv/35pw7qjz/+iBqg6wqXJqt3KfSx0Lt374bR3P4tvNrII+QLNWY0KjqsY22Ia/y0RtZWivgQgAAEIAABCEAAAhCAAAQgUELgEje4cKfBIaNGE+N8ocaMRkWHdawNcY2f1sjaShEfAhA4KIGPHz8+efJEj7UeP34ssTilI9vaKcKvv/6q+D///LMEaBtuDtz+zbuk00Y9Xr5QY0ajosM6VoV466nnNLKqRkSGAAQgAAEIQAACEIAABCAAgXICSMk+q0YTY4QDHzTnEIAABCoJWBFZ0nBKQVYfbv60GNnL/uXLl9rxQmKoDfeEURtuDtptMXFcj+BZLtQeNE4hAAEIQAACEIAABCAAAQhA4MQELm6DC4SD2rsZ4aCWGPEhAIHdCWg1sXaokBYczVkrjrWFhRYp37t3z40g6VnLlpVK2yibcB1I/VS3ZmJ6/ZubVseNdNK8GzI2tFOxvTrWnrrEhD26Z0htnsSHAAQgAAEIQAACEIAABCAAgaMQuLhVye40OGwkhIOQiUsM4SDkQwgEINCawM3NjTqfqI6scK1Q/vDhw4sXLzwdWVZJ6Hz69KmuSoa2Rmo5s7p6szbZ7d9sBHvQyCPkCzWlNyraVm31gWv8tEaurh0JIQABCEAAAhCAAAQgAAEIQCBPACn5b3waTYzdufffynNOGhXtlLDy0DV+WiNX1o1kEIDA3AS0GFnbImvFcXQ7i2fPnr1///7Ro0eLlbi6utLyZLvlhXJTnsrc7d/CTBr1ePlCjRmNig7rWBXiraee08iqGhEZAhCAAAQgAAEIQAACEIAABKoIICX/DVejiTHCwd8ocwIBCECggICES/XJWnQcxpUorHCtRL5z5054NRry8OFDNyvtdJFSqE3ydltMHNcjeJY38pjR5iMQAhCAAAQgAAEIQAACEIAABGYgcFlSsreiymsAhAMPiE4RDkImhEAAAh0IGB1Zi47DstRXq2sqWYzspZWa7O504fVvXuRGOmneDRkb2jkjr461py4x9juqpUd8CEAAAhCAAAQgAAEIQAACJyBwWVKyOw0OGw/hIGTiEkM4CPkQAgEItCDw+vXr77//PrqphdGRw22RC83QThfKuSRyI4/gdqopMxoVnSquPNw1flojy6tDTAhAAAIQgAAEIAABCEAAAhCoJYCU/D9ijSbG7tz7f4X9/ahR0X8vZM2Za/y0Rq6pGGkgAIFZCUhHfvz4cco6dUqrdWSTZ/TzfWFxjXo8t1MNCzUhjYpOFVcY7q2nntPIwroQDQIQgAAEIAABCEAAAhCAAATWEUBK/h+3RhNjhIP/IeYIAhCAQJbAzc1NRkfWZscbdWQVfv/+fb1jkbXiH+22mDiuR/Asb+Qx8+3CVQhAAAIQgAAEIAABCEAAAhAYS+CCpGRvRZXHHeHAA6JThIOQCSEQgEA7AuqlMzqyvpK3Yn/kqLXKKhpuAxvppHk3ZEpv54xs7dYduB6B/Y7WMSQVBCAAAQhAAAIQgAAEIACBoxO4ICnZnQaHzYZwEDJxiSEchHwIgQAEdiTw+fNn9cPR/ZFVigRWLUneq7iMYG2KaOQR3E41VZdGRaeKKw93jZ/WyPLqEBMCEIAABCAAAQhAAAIQgAAEVhBASv4vtEYTY3funWqeRkWniisPd42f1sjy6hATAhCYmYBWCqd0ZJktHfnOnTt72b+4S0ajHs/tVFN1aVR0qrjCcG899ZxGFtaFaBCAAAQgAAEIQAACEIAABCCwmgBS8n/RNZoYIxysvjVJCAEIXA6B58+fZ3pL9c8PHz7ckYaE0Uxu7baYyNTR2tPIGdn81x14ls9p5LqqkQoCEIAABCAAAQhAAAIQgAAEyglcipTsrajyACEceEB0inAQMiEEAhBoQUD98y+//JLJOX81kzB1yevfvGiNdNK8GzI2tHNGXh1rT11i7HdUS4/4EIAABCAAAQhAAAIQgAAETkPg6wPVRPPw9+/f//777+6cVhPv7//8y69Zc5OEVUY4CJm4xBAOQj6EQAACexF49uxZJiv1z/fv389EWHHJ7d/C5I08Qr5QY0ajosM61oa4xk9rZG2liA8BCEAAAhCAAAQgAAEIQAACtQRml5L1Iabf/vzTPDa1jaauq9rSlLXVphav3b17N6TgToPDq40mxvlCjRmNig7rWBviGj+tkbWVIj4EIDAbgdevX7u9TWheXmgO45eE5Ets1OPlCzVmNyq6hEkmjreeek4jM/ZzCQIQgAAEIAABCEAAAhCAAAT2IjDvBhcfP3588uSJ1sM+fvxYYnFKR7YgFEHfZVL8n3/+WQK0DTcH+Tl8o4lxvlBjWKOiverXniIc1BIjPgQgsI5AfvMKden5N05WFOr1b14O7baYOK5H8Cyf02157cgpBCAAAQhAAAIQgAAEIAABCLQgMKOUbEVkScMpBVlTWfOnab/H5eXLl9rxQmKBDUc4sCgKDxAOCkERDQIQ2EJAS5K1Z1EmB71rkrm67pLXv3mZyLN4Ibuc5t2QKaKdir2xCi4xifvRV382FkFyCEAAAhCAAAQgAAEIQAACEDgEgbk2uNBqYq1QkxYcZacZrGQFLVK+d++eG0HSs5YtK5WVJHQgOUCzXxPTnQa7Cc0xwkHIxCWGcBDyIQQCENiFQH5JsopQh79LQW4mbv/mhpvjRh4hX2jTosM61oa4xjfiU2sS8SEAAQhAAAIQgAAEIAABCEBgCIGJViXf3NxItYzqyArXCuUPHz68ePHC05FFTSuknj59qquuKqHlzJrxmrXJ7jQ4pNxoYpwv1JjRqOiwjrUhrvHTGllbKeJDAAJTEVhckqyeP+zwt1fB7d/C3Br1ePlCjRmNig7rWBXiraee08iqGhEZAhCAAAQgAAEIQAACEIAABFYTmEJK1mJkbYusFcfR7Sz0zaX3798/evRosZJXV1danmy3vFBuylOZ5+fwjSbG+UJNXRoVvQgqHwHhIM+HqxCAwC4Eog8O3ZzVgbunuxx7/ZuXZ7stJo7rETzL53RbXjtyCgEIQAACEIAABCAAAQhAAAKNCIzf4EITe73CLLE4rKFm9dIaSkRkm1YfaNL6ZStAaKcLHUcVapME4cCiswcIBxYFBxCAQCMC6vmj3b5bnO3J3cCNx17/5uXWSCfN69fGhnbOyKtj7alLjP2OaukRHwIQGEhAO+DZve8GmjFz0atdj94ltc+DlYm+UuNVMxroxVk81TghNYmzl8wrrXfu3FnMrWkELV3S4id7v0WHE9HAvFWqvjdYMk5ZZe3+UeK8JVyFAASqCOCAFnGtdkCLOROhD4HBUrIm2HKr0VGC7i05yxVvN8uzaqcLu9mFOw0Oma5w6mEmYQjCQciEEAhAAAKWgJ752ePogVzA/fv3o5e2BA7xCPlCTXUaOaMtrExa1/hpjdxeTXKAAARORkB7KLXYbf9klFQdiZLaP7CqXpJIvGe9eiu0Kod9I0vAffv27b551uYmIK67dI9rsyqJr/z112KYVFI6cSAAgTwBHFCej726wgHZtBwMJzBygwv9xvQQe18d2QDVThfh4/Eo60YTY3n3aHFuYKOi3SLWHbvGT2vkuqqRCgIQmITA4rSzUefj9m8hiiGFGjMaFR3WsSrEeyw6p5FVNSIyBCBwIQQ0Qb2Qmm6spl1cXJ7P4sPg8qx2iemt290lz6pMFndTrMqtMHJ+PFOYCdEgAIEWBHBAhVRXOKDCnInWgcAwKTn/rEbeccV6ZJdX4X3ZaGJc4t0bFe1CWHGMcLACGkkgAIEqAupn7EugqYQtekivf/OKbveaVckst0V9vQquOPV82ZxGrqgXSSAAgXMTyPf25657h9p5rqFDifkihvumEi+fr8KKq8NrvcJmkkDgEgjggC6hlamjCIzZ4EIbbGVeOtOz7o06siqmV360eVZerWgnHJSMseYcAXiWz2Dk7e2t+a1qoKY17Go13TzD90Sj+4AABFYT8PqZaD4tOp98uS1KVNW0WCnviRSnnTOKsi0PdImxUXI5N2JCAAJjCURfeRxr0rSlywHV2iZ36XqH2uS7x/d229g9/8UM5R8X4+wbQSWyu8W+SMkNAnsRwAGVk1zhgMozJ2ZrAgOkZD2oyejIGg1UfWcvA0hZ5dcmNxIOSp5EIRy4DSepRc8P1O3agamUl4z4Ik35+vrazYFjCEDgQATsLz1lc6MeMl9uI49QslipcEemFK5G4doN092HpBGfRsaTLQQgcMkEpLKpXy3pfi+Zkqn7CgekjQSVNnSpYcjueDU88AyWb9pr5rja2rt378pdmlmnpjONbjxbdx3YbwKttpmEEIBAIwI4oHKwXn9enpCYMxDoLSVLNJTLTz2rkWvccfstCdZDpOSSgdS0c3LX+G5GqqVcwWLxh5G6fxYTEgECEJiBwOIsq1Hn4/ZvIYdGhWaeilkbGhVt81934LnjzDPgdfmTCgIQgEA7Au/evbOvtXmlWF8gZ6QhpT31opWcauaiDlyTYa0S1V9JktVxjLUmubHZDVmdraqwIq3UZCMoh2k115NhslBjex2EEapChNf8CfLMryTqq+/6s1XTuiIRkBvdQkB3lK379hd2rW0cQAACrQnggAoJr3NAhZkTrTWB3lKyVgpndEB53B1HCYtOV+65Bd+SIWmjojdWx1tP3c3IKh1Zdexm2EaeJIcABKIEFtXVFr9xr3/zDNNQZtFleEkKTxcrq3xaCxCFpnrRXClZFvIurceHUwhAYHICqV4rDJeD0NOyWtVP4qbG/DvOXPI8XbOtjGt0W1kuS/SXmWSlMt99UZiAyFT9ycgnT564riRlQxgup6zvVumvG97Qhi0hGlHo7+nTp2ZTx6p2Ud01X1bdlcMWG0gLAQgMJKA+MFp6GI4DioIicH4CXT+79/z5c41yUlCkHbiPc1PRysP1s8xEbiccZOpo7WkhlNjMVx94lnczUm1RZXM3w6qsIjIEIFBCIN8zmxx2n9kqW69/80wd26tMKCXr07iuCK45rUeMUwhAAAKnISDNrnbHAI1dtRJiuNBpdFtJlm/evPn06ZNMmuoNEu1Ht8LBaQwgcVxK9HC82+9wzW3zww+vCHlbOV9xQ0f2yHAKgbMSwAGdtWVPX69+UrLkg/woLX91RUvkPXcj4UDVXHzy3E7FXkHJTeIS08hPO3+5V9sda7yo1rd/ehSfaZ1p6bXjQ84QOBOBxR5SlQ2f2G8n4PZvYW6ZPieMvHvIipn27jZ4GapDtiHqdafSJqxhHEAAAhDYi4A6uqqsNFjtNk4uN0zCpVRI+dny53+t3Z9AldtvYmoh84Rsa2th4xfqREZAf/HixQkEdFt3DiAAgRICOKASSsSZjUA/KTk/ptE4ZnftYIhwkC/UNH/rQdvqm8w1vqeRGi9q6YH908KKt2/fukKGW6OehrnlcgwBCPQh0GJJsix3+7ewImM7ltnmzOGSZGa24T1DCAQgcMkEZn7Aph5biqS83gzPKWvdq6Tn8y3IXdTTNU3W5qrnq/gldxHUHQLtCOCA2rEl53ICnfZK1rw0P43PC83l9XFj5kusHdm4OWeO84WahI2KzlhVcslbTz2nkarItIaVQCYOBCCwSKCFlOz1b54NTd91aFEdz/59T7XzpuuRBcc93besfG4fP37Uy9ryqmYluywRTLmA2gfPan1loleG9QaMLVH5SGTRv7Pp+NZCDiAAgZ4ESgbw1h51R7UdkU3b7UAWqtNTL+d2fWHprZ2UWIWFZkJmkL8z5q27lNeItQr70aNH63ImFQQgcAICOKATNOIFVqGTlJxaYWqIa9Cw7y7JynaUcFDSEWhUN+Gt5lk+3MjUwHe4YRO2HSZB4EwEWkwjvf7Nw1XSqxiB1WwfLI9WLiLUzqI92/qfaqWDuwmJKjtkSbI+rhCOHKQsC4iQaoWXruZVYCnRL1++VBLTah5Je0tIRlGV9Tekmp5VnEIAAqMIpIadUXtKvEY0YedAdWvq6+RV3V7ds6F111crVVc1hFeXaU81hIjaJncmHXn3WXC0LAIhAIFpCVT1ezigadvx0gzrscGF96psiHjxrZ8wyWKInSVGYzb6Beb1a2OJBg35R9NRgzsEusQ06MxP0TvbY4ublp61kAMIQGAjgdppZ0lxbv8Wxi/xCJrs6U/56C+UOMM8bUi56GyTDDzQt+aNXGtsUFvoa06d7dGU+4cffshAliaitpCfktwctU0i8pMnTxRBUnJUR3ZTafiuZdeK/OrVKzecYwhA4KIIqG8vr2+J1yjPrWlMKcVur+6V1cLhekXUStUZ1dvL+UCnKZ1ITgod+UDtiKkQaEQAB9QILNk2JdBDSs5MCE3dtBpo90rmf5CNhoD5Qk0dGxW9HaBr/HAjU6L8cMO2cyYHCEAgT0BPjPIRVlx1+7cweUnH4uZQa2GHuXpYqRUhUmA9dyzFdkU+W5JIR1Zz2Fm3jo2Cr39DjBpdSDJ2i1Pyn3/+Wbqw4ttwtZfqpchqRPOnY6/RJV5IUH7w4EFq7ZjNjQMIQOB8BFLDzlRNvQ4kFW2ScD3RTBlc687W1ShVejQ32/9Hrx40MKrmy0+xr8VBGxSzIbAjARzQjjDJqieB5lLy4pJkTflarNLVdDHDsWpMk8nHu5Qv1ERuVLRnSe2p14UNNzJFcrhhtWCJDwEIeAT6r9L1+jfPHk2kS3yQ2ynVdkSL8W9vbz2rhpzqDSF3OZj01hIy+5oqzdfqCJpm6xOsmmnrntG/aoJQTVYcuzZZDa0IWuRlTRJ5TeA/ffp0fX2tL7sqH/OnY+UcZqgQjUmUj82BAwhA4BIIuD38Yn0LvcZiPj0jqD+PFqceLxo+NlDPNccasG/pekLpPt00mcvZya/tWxC5QQACRySAAzpiq2GzCDSXkt1JXZR4i90tdhEOotbmA0s6gkVNIV9Eo6ue5cON9OyxtR5umLWEAwhAYDWB/DIoiX2rc44mTPUnJnJJr+L5lFq35S31DY10Bdzwap8QLe+1Gq5KlCYrvbVP0bYUd3sNCR/eNL+AYxcAACAASURBVFtvSUdHFIop3UHPrWWz3c5Cx2p36cWZd4d1pymOYloDdKC20C1xMiHDrSDHEIBASCDvJrz4JV7DSzL8VN1dVDWOBu5ubS0x25PvbsmQDOW5PC8vv6MHnEOMoVAIQGA2Ajig2VoEewoJtJWSNf12p6ZRm2rn5NFMvMD8D7J2QONlnjr1tIZotGkXMrjENKxko+Ro8xEIAQjsQqBRJ5yyze3fwjglxrg5rOghtbY3P1138w8t7BAiHdldMyVX1d8krduymrum2VEhO/WYQQltWuHSVhXv3r1LRXZ5Sp5WTb1nG5rztxiZuOVyDAEITEWgqscr8RpT1c4YE+3WvN6vkdm1pZxJSpZrCx+Cug63EXOyhQAEjkIAB3SUlsJOj0BbKXnRU2psUTLZ84xePM3/IBsNAfOFGpsbFb0IZDGCa/xwI1Oi/HDDFjESYSAB3TZ6z11/OhhoBkWXEMj/lvdtQe0dEd2j0NqZN8ZEc3OIzsZtbqkDiZupSwp3889Ea3QpqiPXfihpu23uuq1w4m3zj7aXdWEaVGjg8eLFCxt/8UA1DVtHT8HVmSymJQIEIHACAqlhZ6pq0V4oFXme8KjZ3msZjaytLeVMUrL8i7ckecjmUY1almwhAIGNBHBAGwGSfCCBtlLy4vQ4OqzZjsPOKqNZDSnUWNKo6Gg1ywO9Lmy4kanmG25YOVJidiagD21poqLRuf50oNPOBlBcFYG8GutNuqpy9iJrm4J8WYq/uB2wlhS5nZK7+tUrLnOqVJllWZo27yugZyzxLnk6sq5Kil1k4mWyy6mVj/UTXveMWYTVUt62GCW2hVKyUskeNX1JcuJAAAKHJuD28IsVUT8zpIdcNGwxQlTPzTimxQzLI+TfywnzWXylNUwyZ4geZnvLqjQmib5zM6f9WAUBCLQmgANqTZj82xFoKCVrYrz4VLmFOOgJox67dkPAknFPi/p6FVxx6nVhw4307LE1Gm6YtYSDqQhof1UrQhnDdKrAqYzEGJeAttDJ/JwXHYebVeZYOqDmbHlhOmOGzdl9Jqr58DoRQUtf9ZzD5hkeePdwGGH3EPH56aefvFmuTjObC+9ug81QOx3blooKuzZmykEYHXl164Qii+zp3yi2mhxAAALdCKR6lagBJV4jmnB4YHTzunV9Zm1dokVnMrHuIBPnEJe8Z8/yU57PPUQtMBICEGhHAAfUji05tybQUEou+WG0GJDly21RohpJc/JF+aOdir3xLnGJrdgGdGPpYXLXHnt1WnrWQg5GEYiOy6OBoyyk3JBARi4seSwXZuiFqE9Wb7+YlToWL2F46krJ3rQwjJwJefr0aahX2vi6Y7V8yZ62PtAzV/Fxq6YSZcOKJb27mOpakllInlm7Ldl3iyYSvRPoRnZpXDKBwOQEosPOlM2N5hGp4vYNz/igfQsKc6tamLzou8P8JwzRLkne3FB+qv/mUROSwSQIQMASwAFZFBwcjsBIKbmROJj/QTYaApYMegYO4DL3pV4Ad+fwjfhkDPAupRaVDzfMs5PTeQhEV69EA+exGUu09DXVJbo90jpQhTqyMk/ZYMv1esgtUrLylDQZlSxNcZLXZbktut3Bq1ev1KO6bktWDdSRVWvb6NKRMzPtlH/Xiu+NInjUxUgFyIjX7RqInCEAgW4EUsPOlAHRviIVebZwzwH1rEuVlHyCIZzuK+9VJNHe6Kdmu52wBwIQ2EgAB7QRIMnHEmgoJbvT1GglG41gUlNNY0OjQr3Hzj3rGy2rPNBbdbVRKCkvNxUz1XyNGi5lBuEQgEBrAqndAzbqd+U6ckkF3R5S3WPtW7peEVo2m6q1YsppZhZre1mtO5Uy/uDBA5XiTtQlLqjjHTjFtTqyKpXv6lMOIrOQeR0omypVoo3AAQQgcGgCVb9x9ZZb3n44NKiNxi8+uPXy7/majlf0LqeeNzfPa3fJmUwgAIHTEMABnaYpL7MiDaXkRXU1P2Nc1x75ZzvthoCLlVV1qh7Ir6v+ilSuUCIL133saEW5qSSpLrXF3ZKygXAIQKADAfU2KQXQW8tTboxcgPoK90Gm9F/9pXLId91SpV3ld7VVbulSbN1e172kY13Sd/C8wF1OVRd9jlKdvNfHanovXGPFEdekfFfvxrRYdvHsqTshFW5L5wACEDg0gWivkqpRvoNKpZo2vFbe3VIRddRbkh8rrV798e4rKcsbH0UfiwDWQgACJQS8jiKfBAeU58PV/gRaScmazy9WpsUIJv+DHPsLnFBK1peO3Hmy9wh9sQVbRIi24C5KQQtryRMCENhCQMppdHqpZaorPpyoJOrkPR35+vo6IyW7kcOKSDu2q3eVyV7zwEU1+YcfftDy4dCedSESkbVjoxyQK4ubrNTnq8vdq17rzFMqOxjQQUbUTj0q3sWzu67QrUj+DnFjcgwBCByRQHTYmarILr1NKvMO4bazNWVF/W8jM7yiF0upapfF3HpGkPv2Hjyr7ldXVz1toCwIQOAQBKo6OhzQIdr0ooxsJSXb6XeGZosFsPkf5Nhf4IRSsjvW0YAyI7hk2nHHS02Vgh3tJCsIQGAXAtoVV512dDar7qjkkaQxQzO3n376SWucXdcjnVo6siLI16Q6fwmFUlqjdZEw7Wqvbm8ZjV8VmFeTZZVmntJ/U7YVliWAWuMsvK4mbtIqUHr9ixcvMhsTF5ayPZo+SPjlz793795lckv591TjZrIKL7l3TniVEAhA4JQEUsPOVGV36W1SmfcP7zkxiTr6TJWP2yfrGa1nvDuWyFSZSxCAwEURwAFdVHOfsrKtpORFWLVPpxczNBFSU01zdewQcPjKL49huCR5uKaQar6xDedx4xQCENiRgFahRtVkzcT0w1/cLVEisiRXORQJo9YqTY+Vp7v5b2r5s5JE53ga3rmP1iTF7t6By7xoxU0tVH0VqoqodqqjrVrJgYzXXhbfffedsKjiYRJNdLUIV18+DC/NHCJcUfN2cRCsPo6yJRAC5yaQ6lWitZYYmnltIppktkCvo+spJdeuH/JMnY1kyh49hHZHI4omh1tb91TmhEMAAmcigAM6U2teZl2+HlXtFlJy/tlO0yFgi+o0bRotdtPgxhYhOO6pDe98kOpStygFuiuUrYak9v1l5abVi0efD3RuGoqDQDsCRk3Wr9L+SE1ZRk2WpKveyfvBSl3V71oTNm/OpoTKR/qp92BMQrACdSmshRRbdYBaGGsuqW9UTAXaVUXqMRq9mqrppaqsCoa1sARkif7kYmSG/tXMX/+6tRMKZWL+TF9nLQ8rq0wknXsww2hzhqh2oWG7ePbFJxZhuYRAAAInIBDtVVL1Uv+ZunTQ8J5Sci2ijCOrzapbfG9upXJFWB68mwEUBAEIHIgADuhAjYWpUQLDpOQWw5f8D7JkCGgGAZqTC5Z8f/ljZM1mo3ynDZR44Y7SVFlXmxhldrQF1ykFakopJpKETGu6NVIpqq/uB13dfaWhWxDHEIBAIQGJm3reox9muEZYv1P9KR/bh0c7CkWQW1HMVL+tRbhKKDXZ7fqMeZKqVbR5IuhlrsCUzmvSbvxXHe+bN28kZapPDjsrm7ng6M+erjgQPdUxBWdFhp2TpB4V27tiiz0Ztrvkv8U20kIAAu0IeB1+vqDz9Qadx8ACWA480y3nm2ngVTlZz49rSDPD9GogE4qGAARSBMr7Q+WAA0phJHwggVNtcJH/QZb8Av+jWPz6q/LRnwYE5Q1zrPm59/qVtBK7Iq+8yrvH3EspkIisl7slQIdDOtdmNbEqrkLdQI4hAIFRBDTd0ta9+mGm+ur/9Mt//oUWGhH5w4cP+a5YVzXNk2gb5iB9OcxcurMCO8wDZZiMl/cxcnZo3uoQ9YSqr+bkb9++zcNZXUSfhGqIaEGpuyUaORWYylzxdWulUhEOAQgcmkBq2Jmq1C69TSrz/uH9F8HUlli7uVN/hm6JeiTsPQvXEOJwG0m5NeIYAhBoRwAH1I4tOXcjMExKrh1PlBDJzAaVvGQI6OZQa+HuEkBJlVfE0cjMU1KkX6zIZ/ckLnw385KGs/FfvXqlmb87mNOp6qsQ5a8/VdZmKPFIx5KebXIOIACBsQQkd0r0lPSpn21JJ6ypmlYNS4d1d0bOVEG6sL7FZwTlTP7qN5St1gt30JGttaqCvjunumuV9HYFU2TU3ammqu9Bd7SwZHSg3ts9tce2P7chKw5SmSurXfJfYRJJIACB1gQyP/ywaPmLE3Sk8gi2av2nLbUlutZas6c9kON2bdMNM8n0yrWKYwhAYBICOKBJGgIzthBotcFF/9VP+Wc7hUNA91ddO4FU/PzbWHpe3R9LeHNIX3Df79bS3UkGxy581+zChjASuZuJpCgN7LzaqQk0llWeBoL+lcrcaCNUtxYcQwAC5QT0s5UAqj91m+pXNZ90e1fJrPrTr3h1j6q3ev/M/j/5q9NQ5rZXNP3DwJVEqrtWZ+tPTk22GfMKZ9Rioj9VYaD95a1cFVMcwviFnj1M6IZkBg+6zTq/AO4axjEEINCUQLRXSZWorjV16UDhha6kUY3UY1flLGtXe/mqgrZH1gdy3VGKMtT0quej6O1VIAcIQKAnARxQT9qU1YhAKylZ5mrEYCfnofW7Dw7yP8iSIaA3n5TkGpqdCTFLXzMRMjQyqfa99OTJE3esI8VhHhU12oKFSoEWI2vQZgmrLXQaSgBqYjWrN5LWqoF5IOzb3OQGgaMTkKfY3Vm4TFrn75ZVeyxNWX929yGp3srBVb1Nhn/q6v/5J+zxakucNr7nna2dJZ7dRk4dRF2PiVw7DEgVQTgEIDAhgcxvP7R2l94mzHZgSP8aadJRVV9vuF6VtmdkrWXRpMMtUWyt73bDOYYABCBgCOCAuBNOQKChlCw/2vRrRR79/A+yZMDk5rBiWq45v1Jlxj3Kf+xKMenI7stWUmndKns8O5+uVgq0PYWEY3unqQlUx6j2JCEmehuoyTQKPLEK07kpKQ4CEGhBwHRr0c6tRXFT5ZlyVdEuvdbyVObKR86lNjfiQwAChyCQGnamjN+lt0ll3idcVe5TUKoUDdFTl6Lh7tqXaIRJAkNP4c62JjESMyAAgXkI4IDmaQss2UKg4V7J+VHXvgMaqYRWTIziyBtjkrg5rFuL5O2T5Vni5u9d6nAa1ZHnefcqNZnPN5zuIq1xsGDFX+POqNRiFOcU58wDgFQSwiEAAQhAoA+BdQ6ixDa5ButBvPjyPnpC7AVyCgEInINAqleJ1q7wDblo2nkC7at7xqT8ALuF2bWLNjyDW5i0PU+9FundS9HXIrcXRA4QgMBpCHidRr5eOKA8H64OJNBQSs6rsTuOD7SkNF+W+C5OCDWfdH/V4RPmkkZSKv3aUzGlV+4roKcKCsM9HVkR9MB8kUmYT7sQF75bSmak+/r1a+nIRgUWdskB2l00JY7rakYvrn3nzrWQYwhAAAIQaEog6iB2GVundGRVx3thuWkFyRwCEOhMINqrpGzIjEVTSSYM33Hmtbp2VQuT51+VrMmj5ylUQTbNW317kBACF0IAB3QhDX36ajaUkvXwOTP2yuh6VdDlxaUj54dHGTNsWe58UuOAdTKrdExvSGHzNwf6wpsX0vpUfH766SfvTSudjt1qI6x1tEtNKQWqlMRxK/cbQTlfo2j+xgw1d0qADu0kBAIQgAAEehJIvQZY4tkX7Uw5ZWUefcFlMUMiQAAChyCQGRaG9u/S24TZdg7xlNkhqyiqpOT85K4zvWhxmol4RnoTrmgqAiEAgQsngAMa4oAu/K5rUf2GUrLMzWz44A1o1tVNkqKGd4tZZVYK23JdKdlqlPZq+YE+s5D5bWiEYT6dVJ7hlpiagYuPWzXlJhsePXq0Jdvd01YpBaZSdqyme+zdu3eLWnDm0cXikvbd60uGEIAABCBQSCA14N4u7sgdp8YPKYm50GaiQQACMxNIDTtTNm/vbVI5h+Ga2qhr0guX4aV9QxZHzvsWZ3LLTJGixfWcNEUNyATKNm+GpSkJzyAzxLgEAQiIAA5IEIY4IG6/3Qm0lZK1UDQ1aPC874qKFerIyjllgy1UIzbXni1SsvKUypkRrzXOkOW26HYH2r3L09ll1YQ6sgiUKwXa1MJWylRHm1qUMEzpxcokv5C8JHPiQAACEIBAIwLlDqLWgFTnr/B1bybVGkB8CEBgCIFUrxI1RgPFbh2CJAat29VAV//e3NxE7Vkd6Na6anXw6hLDhIIZBh4xRFM5b7bIhOKI7YjNEOhPwO2KF0vHAS0iIsJAAm2lZFUstbRHq0Q1YFpd83IduaQIu8RVkTUyqP0uhFeERpypWium1kBJTfaS7HsqZfzBgwcqxX3rSj2Req7Z1iObiqe6VA2mLRm1uHbqUOuYSunxQFV1lDAcNxsmPBazkDmAAAQgMBuBlIPYKO5IponmLOfCTpez3QPYA4F9CUR/+6ki3LFoKs5e4XqOZYfumanEuuLcirjH63Jbl2pxcY+XbVVLeWmbnqqlvPcdNZdkQtGUOZlD4BwEqrq1nn316R3QOe6fqWrRXErWmz6pBaG6X9exkAat35X7XqqEQv2lcvOcvRdNGqU7XFttlZutFFtXnnYv6ViXtNWvF7jLqery888/SzP1OikN3YRr48R7FwujmXjWmjjuUzgtRlal7MpxtbWSVFVHwzsRUEJlq/yVmxpaN0ZVJlHjCYQABCAAgUYEMq8BbnkBXL4y+kxXDsI6mkY1IlsIQGA4geiwM2VVz5m8a5gZr6asWhGuh2Qa+qo6Ggy7E58VWa1OUlspK6yvLrFFQjkmD6CmuvlPtrQwgzwhAIEjEnD7+UX7cUCLiIgwksCX9n8aB6SGDpqz1ZavJF5uGhIpk8zPUkJqphR3PmmyykSuupRRk9XkskpSZlWGmciCrAGiR8bcWGZ5cibt2EvuIwH3l6BhmQxTs7p9qCq44p4ZW0FKb03AvUPsLaTA1uWSPwQg0JqAN123P3AdyOWtLj36hFv+Rf5odZ4khAAEDkEgNex0uxf3uFu34Bmm3u8QPGuNdNkuHs85lvPWVst37Dihq+VJfAhA4EAEvH5+sQ/EAR2ocS/Q1OarkvUL0YJQCYJRlVPSbfk2F1qCpC0ONAN0n1FLrr2+vlYpWv4cVZR0ST9CLUGK/lb1iqs7U9XUNBptXWB+bbKs0ljk+fPnKdsKCxVArXEWXhnvklFyBUp41W7CM79ylXoGoLr88MMPalMbQU2vsRqP/QtvDKJBAAIQODoB2/+HFZHvXuc95THlGb0M5S5VFu+peFg4hcD5CGR6lbCy6hm6dQueYalJTWjkiUM07J+tdpq4eWKQ5l8bt0acrY7YAwEINCLg9fP5UnBAeT5cHU6gh5SsSmocpl+Ofg9ehSUXaqi0+H1eicjy3BJe3emf2cbB3fxXsnJYhCnR1YutDRJhpWXb0xZDAZkXrbgpVNVXoaqIalf7rq6M114W3333nbBElz9rMfIhhNdUl6pwd6ym6ujPNhYHEIAABCBwegIpB6GKGwdaS0A6cugxNXJQQd0Eo1qbiQ8BCOxIINOrhKX01HNdw3oqCGGtm4ZUIZ1NStZkzZtRahb29OnTpsTIHAIQOA0Bt59frFRVb7mYWz6Ca9iJHVAeAlerCfRciS1lULJp1ERJurrqGaMBhKZ80RdRzdpkL75OXa3ZK0i+38bXFFSn+p3YOPqt2qu7H6i4aC1s6eZAwxGppaqyfsxK4pohFArUJUnPMtW13MtEp4oQwnRzm+o4X5ewdgoRKPFUCx6omlMxP5kxuuHD+0SBJ6sm1YHApRFQDx/+tL0QucVCLPKq7sNjm48cCq6kkCHRIHACAlXDTg01u1XZdko60Ci3W7mdCyqZELkoNAPqbGGmuHDAifvI4OISBCDgEcABeUA4FQEJmNIAPf9i9a4hTlCFyiSr3Oq+le+WGum11z+889anmsvJLHeI4B0Lovnzwu2pqhRWwzVbV1O/UoVHM1dTedKtm+FexzLMtoetzr4Hql0ezl512SufEqUgj0htGn0OsZeF5DM/Ad324U2iwPktx0IIQCBDQCJO+NNWiPp818uXaD0p/6usOnj/TB25BAEI9CRQO+zsJhR6S2FKurWe3HYsS2tioh17KnCeeY3XRjJYddmRDFlBAALnJoADOnf71tZOcq03o0n5wc4Sn0Yg7jzLtcpbwdNbSjaINSyIqj+uoeGxdFjP+lSDaWaohglziIZIYu85k1QVpFxHLVkdeFw5NaUUqFH0yEE3Sfl9ophDHtqkbkLCuxGI3iQK7GYABUEAAi0IyBFE3aLG4vKk7iX93lNygyb/0S5CIwpdamE2eUIAAtMSSA073f7EHmt03a0i3rSlm4TdrYK2oKomUFsovk078EBTRW9qLSfSc/44sO4UDQEI7EKgqvfDAe3CfM5M5Dtqn6rKG2o600Hs8kYjdkRkD1w9doyUbBpV46RCJV7zyRVTPrHO5z9wJqm6SyqVAbZV1h2IjJrzuEOZjFLg/vJVQd0A+snlVXj1ue7N7ebA8YkJRHUiBZ64ylQNApdAwJu3Gy9px9ZyCl4EuVT5FHkK86dOwItgc1CE4/rNS2h66giBRgRSw87oIFyRG5nhZavuyO2sdOxFONOpHvtFaacC1V3PUP1wdp16fjmDtdgAAQhMSAAHNGGj9DdJMmBe0Up5Q4VreKDk7WwOPV3UGOv+vpIp0Rg9A/XZPUGR8qt/bbmaE+pPU8H79+/bwHUHyl8VVuYaq5kc1H7K+eHDh+sy3DGVvp4n24x5IlCSsyzXn6owg/0lBmfifPPNN7ZRbDT9SD59+mRPvQN98kLDSknGXrg9lb5wAjK2OhwsEnjw4IF+QV40/Ubevn3rBXIKAQgchYCcY3SkpYH4mzdvTC3kDjToCX/+qTpqUKH4eo57586dVBzCIQCBExOIDjtT9dUKsj5fVHv9+rU7f3N7uZRtxw1Xv62uuNz+GWhoIqlRpWuz2uv6+toN4RgCEIBAngAOKM/nEq7e3NzIfXjyl3yiPJ3+NPExMxRNgqR3SdQKmUgo08SnxafCZZtsCEsMQ6zMMoWUHNp3sSEarKjuruptUOgOM3937949DZwSpSBVWY1Eda+7zx5sTP3AJMqjFFggpz9ASj59E1PBCyTw6tUrab5hxUNxR35TDxc13vJGZjatRmYa9Gjo1mLgZUvhAAIQmJxAatiZMluDzD6dxnfffeeuJgl7uZSFBw3/6quvyi23U9byJPvG/Pz5s5yI20BMNPYlTG4QuAQCOKBLaOV8Hb3HxoosfU+S8aNHj6IJoxKHYjZSk72hSNQkG2gGSF/bcw5mIGCWYG9fiD1DXRZtSC0l8578R/ORpK7kihmqyVITNAq/urqKJiQQAhCAAATmJ1DuIOQx9acFYtKU5RGsoGyev9on/PNXGQshAIGmBFK9SrRQTdX66MiaW7oypYwpGQZHbT5KoDpnr8oZy6taLZPP6kuaU3jW6uElC1ZW8yQhBC6TQFVXhgM6300S6shaMSMdOeNNFCF622imY5ZUZtLWAgyHIvkc5AdfvHiBlJynxNWGBKK/DZVXOIbWj0fDu2hk3dxIyQ1bjqwhAAEINCYQdRD5sbXRlBvbRfYQgMBRCUR7lVRlosPLVOTV4Vrxqpmkmzzfy7kxj3tcJSWPraZ5y9i1QTcG2+i5QDiGAARKCOCASiidNY7Z18KtndSq1GJkGy3ja/SAc9+lk1X3pyw08f/P2soBBDoTiN6yVWNoCQdacRaa7S0fCCOYEO2SoVVs+ktFIBwCEIAABPoT0OzdLi52S+8j7rglcgwBCJyGQHTYmapdn95GOrI3ZO1TbqrWfcKjQ/dM0QMH6toZyTVMkxTN/90QjiEAAQiUEMABlVA6ZRxNalxXIj+idygXdWSDQk9eU0wkJetpdOpqbbg3FFlMbjYGQEpeBEWEJgT2Ugr0a1xnn/nuh4bs+tOS/nWZkAoCEIAABHYnkBpwq7vevSwyhAAELoFAatiZqnuH3kaDT00FPQM6lOuV2P+0dugefbLYwWxt2W9my7YsvW58po/W2HpxAAEINCWAA2qKd+bMpfZKR3a9mPx++fZZGSlZeUa/y9eNhp7yIiV3o01BfyMwXCkY+9v7GwtOIAABCEDAITDcQTi2cAgBCJyBQKpXidZNWmf5TC+aw2KglIXol0UvQUquXZXs6bmLbHeJoBUn3t4jMpvd83ZhSyYQuDQCOKBLa3FbX/kR14XptHA9ss0hc7CjnKXNlzMFpS4hJafIEN6WQKpLrR1Duz9Oa3HmAY6N4xpQW6jNhAMIQAACENidgNs/28w7iDu2LA4gAIGTEYj2Kqk6th4Waj2ydEl3mZKx5EJ6uUOsSpbQ7zUQW1ukfi+EQwACeQI4oDyfs17Vul333SMNLWqfR0aVLour6r6yqaIHkpJXuGY+uxeFSWBzAtFbv3YMrSUD3jjP2L243kHvGtjHOIrM22rN25sCIAABCJQRSL0G2FrcKbOOWAsEBu5qumDZwS/XDpAOXt39zY8OO1PFtOttNHCVRmmHoJ4B7cr1Chp7qi+dVBmQn0tXZVUYWZ9I8tpIrdZ6oXqhbUSDAAQORwAHdLgm226w2drC5qNR3IrnkVGly+apqxpU7CJkKROp3u6ezraU1IFcM1JyCg7hDQnspRSkNghflJLdX3L0BcOGlSdrCEAAAhBIE0gNuC9EZEmDmf2K+T51ftQ7ex3mtk9jG41e0LNWtFJq2JnKavfexqxgkDrpCZSeAbuX6+U/z6km1eV9RWq036g63vxfpehlR2+zi0ZFky0EIHA+Ajig87VpSY2kzLrOS06kVvPVnbNYkIqozTaVp9l5o0pNRkpOwSS8IYHWSsGilGzfNdBYdt3WMA3pkDUEIACBCybQ2kFcMNqGVdd4F2fakO+fWWsBiCDr3zt37rQu62T5p3qVaDU3LgCXEKk2Us6aKeZYjAAAIABJREFU4OlPx+bfaFle4OVIyRqolzeKAHqgmp5qwu/J3HqEw4+uKXMyh8CJCZT3dYKAAzrHnaCRgJWbVCO5vKdPn9ZWrbPvk3lSk2WqhiKeE4xarmhIyVEyBLYlkOpSa8fQ6m2jhqbCTWRtUWd/mVqSzOgwypBACEAAAkMIRB3ExrH1kIpcVKHuiPmiKt65shq9aFnrjt9s6Wz/qOKivUrKGM2gvvrqq9TVduEX1cvlB+oh5L3e4Q1z9kK8rS11Vc9vanfk8PLkFAIQuGQCOKALbH2Nil01dt0guerO2QuyXn1TuYvrMk1xfHZvL+zkU0Eg+sNYMYbWvR4djJr1IFGD9IzI7mihF9bscTQygRCAAAQg0JNA6jXA2geNPW2mLBGwD2ih0ZoAqFcQjg47V+TTNMlF9XKF01QLvNtt773bq1mGuyeetYcDCEAAAoUEcECFoE4TzVuSLOe+7nlkyZ0TlcI2kpTCVqh9IyVvRE3yagL7KgXRN2ozUrLGiPYZkX4kLEmubj8SQAACEGhGIDVsuiiRpRndhhnr0WzD3MnaIQBqB0bRYWrYWZS4Y6SL6uVqb+PMwH7HJnr+/LmnWWuzC2YKOxImKwhcGgEc0KW1uOrrLUlet9W+3sUpcXyNvp+h7TiiIpvbmvLjSMkuEI57ENhXKdCPM3wao9c/9TgorMyTJ0/sB0+kKT98+DCMQwgEIAABCIwikFr/VbuEbZT9F1sur/j0aXoN3BcH930sOVApqWHnbFVASs60iF0Fkomz8ZLm7d6EXy2yYnfLjWaQHAIQOBMBHNCZWrOwLu6SXvmRdUuSrWaVKbTp5Ei1CEU21xh97o+9kl0gHPcgkOpS142hdRPrRvfeR9OIU9Pa6+trWx8py4pjf5P64bk/chuNAwhAAAIQ6EbAXawh16C/1BN4zfDlI9R1u8OadYOzbrW7qIK0LEIeVp7XW9N3URBaV1Y/AQ1dWCNZy1kdS22S/vHVszVaW9S/LiUlTrgq2ZtKqBapR5slFSQOBCAAARHAAV3abaCPcrnPPkPPUgikxAGtU88KDZDIplG994TVpjUqNlKyBcJBJwLur8sWqTHl6jG0+f6M90PVz099txbvaHQubULHtlzd+jplMmbhcwABCECgPwG9SpwaoITGqNPWnxeuIdTbt2+9QE5HEdCLPvpzHw+MsuSU5WqYpGH9KavWulJh15EpUeNGM0HKxMlf0pjTDDirym06IcwbPORq7c1sx/CNrH316pXXXnJPtUY2so1sIQCB4xLwOpZ8RXBAeT6HuOpKwJKh1n0nuXB3i9YjB0nJWsEQ9b+qmpoDKfkQ9+SpjNRNH/aqG9cI61eqWZbUZHc9lI7DbBVHgejIp7qlqAwEIHBAAu5ga535oStZlw+pdiSw+qnwjjaQFQQsgdpnGxIQd7yH9Uqcuin9ac2+O0C15tmD1hNCW9A8B5LsJbsX2iOGhTFXRFMzec81ZdvV1dWKrEgCAQhAwBLAAVkUF3IgCdj1Vt5Kx3IIoYQVppWYqwUcYfiOIVLM9HgjOl8zgxb2St6RNlkVEdDzDXfFh34GukG3/xL0pvOHDx+UlZu5a5CRsLXrBTqyi4VjCEAAAkMIRJ9yV1mi8U1VfCJDAAKXRsCd1C3WXSPSHXVkFacBp8a3L1680ABVM0Pln7LhAqXkDI0UpUbhmu17/qhkGt/IGLKFAAROQwAHdJqmLKyI3UzVxF8tJXv5REtfnXk0t1SghLvoJbNLFauSo3AIbEhAA+t3795pHxkt0NA4Uj+DHbVdLU/Wn9YXmE0tTDV0r2uMzntqDRuVrCEAAQhUEtCTPzNdr9JQNOE3C9nkPrx1ZJXlEx0CEDg/gaqZfFVfVMtOH3BT/tHlDurN9pWwa20bEl8oqlrn9va2xf74Nzc33qRdM+cWBe0CWRAETRMo++dma25g/cvEx8XCMQRGEajq4nBAYTMdrsdzF/CqH17n2eWV1MOHNLyQPlKyqqAhive0VZaYwQxSstconHYiIMG3XUnSpjUKnHYg2K7i5AwBCEDgKAS0WE9/R7EWOyEAgSMSmGcmL3qakukBWPgMrKmCMG2raXZaZVs4la1KHo2spSfekqsJH1LKSInd5i9aCxto7nZ7z0vI0Ls7khvWyRk2Ww4gAIF1BOyPsSR5a0dwFAd03B7P2+B49auT6u0Xbxgpud06dt2ZoUmmdDa4WGwpIkAAAhCAAAQgAAEIQAACRyJQu09l65m82EWXEXUod8Jmq611+cbK5ZWVrO8t/tKash3flSy3JBpTwsSTJ0+kbuu2CWfy0SRuoKqmV3+kOHz33Xd6GdS9xDEEINCaAA6olvDRezzvyUHU3S8ykZLuLm1OxV+XeSq3fLhZgOzGse6bVckuFo4hAAEIQAACEIAABCAAgcMT8OZ1+fpIsOuwxie62ZqdleUtvPCru69K1qvT3p7IWkQ2ybsyklQkc2cEBd2umt7rTwfmxpDULu04KrgrXLqDMtRf07dCL/wWpfoQcAnggFwa+eNz9Hhui68eURQ+NewpJesFF6/55HpMCFKyR4ZTCEAAAhCAAAQgAAEIQODYBNx53WJNuum5Ksg1bPWEc7FGk0eo3YYuKpJuqWO4tYWnLG/JfEvaV69eSfONSuea0sts3UKpxx5a0aa7S2JEKEMbQVnh+os+0thiM2khAAGPgNvPe5fC00t2QKfp8dwWX92gJW5ITz17vj0TSsm2dmxwEf6WCYEABCAAAQhAAAIQgAAEDkzAndctVsNOjRZj7hthVLn71mJdbnZFbUlyKaEl0QrjPH/+3NOmpd4OF1glBD948EBicagjazIvCfjDhw/6fmNKR1bdpS9oYfX19bURjkMa+lFoQRn7XYRkCIHAvgRwQIs8T9bjuZsjr1s1rNXZnmOKMlyXeTSrdYF2VTJS8jqApIIABCAAAQhAAAIQgAAEZiQw4T6VUUyXLCXb6WiUjBe4o5Ss6bq38kutIInWK7Hzqe5Y6cVR+UnisvSFqr0pJItLUFZu4YIy6dRSIrQLc+cKUhwELocADmixrc/X47148UIdtXpdeat1eyV5jinKUI9g12UezW1FoHyKfey6wwYXX3311QojSAKBcxD48uXLOSoSrYV6+cIte6LJ+wRGZxcK1JKTPgasK0WeQE8vbV+8LpPJU+EdJm8gzGtB4NxOoQUx8oRACwJRSS5VUM9dJrxByyVLyVWrktV2koB3GTVJSPWW/ZZM4FM3zy7hGm/rTvCsUs5CJNuqRGTXHu0iImlDo83w56A1zoopudmNfznHh5jgTNsclzCF2Qg//MVlMrxAB3TWHi/zykjmBrCXSlSX4UuS/zZo0Zxn45+tPAcQuEACG38+Myf3dpG7wMZtXWUNHTSUn/ke2Ghba4DkD4EJCWz81ZAcAhDYhYDks/L+QZF3KbQkE9cqDQNKkpw1jvaUcGksHkud2Y7CSKhuWTJje7ZbcpDaqzvBNckcK1CXtuRs06bUB4XbOJdzwAQnvNlqQ3RznnsKs/HngAPKAKTHi8IpfPywl1OI2hAN9B61uj/8f0QTVAXWdj3Eh8CZCFT9WA4UueSx2JnacVRdNBTTAqUD3RhVpo6iSrkQGEig6jdCZAhAoBGBqDaX6hk0U2pkhpettyS5p4TtWTLDaajqphrIhG9vJi379W4Mvas7FoVMCvegMPV1Z+wbjVQpqe1EtlPdaFvn5Exw8r+y8qvnnsJsvC29fiZPtdtvcAYHRI+XurVSD/zcm2eIw/Ie+rrCBXslu63DMQQg8F8CteN7wK0jIIfKoHYdOlJBAAIQgAAEogT08qzca/RSNPBvL2xGY+wUqPVEbk7dynULnec4JaGmLKxq02gmmqt7mQwf7upxgqfvGMu1cnb1vhZh3fU5Po02o/KWCrq9vQ2TnDVkeIufBixTmFRT4oBSZBROj5eCUyIIDHmjwl0uLa/tbjOFlJxqTcIhcNEEvKH2RbNoXHlQNwZM9hCAAAQgcFkE3JnPYs2lr23c33CxCBsBKdmi0EGtlOzRc7MqOZZg6s3VpSxrN+GStI3ivHr1Knqvioy3EGy7AZr/p/IUh8+fP28v4hA5MOresZmAGYUZ/VFHYyrwohwQPV7qNri5uSn5NVVtnJIqqzbc9bze82+k5FqYxIfARRBIvQd3EZXvW0lQ9+VNaRCAAAQgcHICVTN5b2rUFI1rWE8FoWmlVmfuLm4qyaRkpp3KR1Kp9/qw+Ou98lT8DuEyKaXtKlzriHe34enTp1H5Xsuix6LYvaaZDBl1Z+DUXgJmlJjbz0cjuIGX44Do8dx2945L3pbQz63WaXqlrDj1ltj7P/nUbh3l4StsIgkETkOg/JdyrJgar2uQfZpmmrYiGkAc68aosnZa7BgGgXYEqn4jRIYABFoQqBrAdNunUjV1DbvwjZJNu/vz0qWuefXdEoq2WqG8OrddEnrStq26bpJd8o9mkpGM3R0wo2nPEcgEx95pGw/OPYXZcre7/fwi5MtxQPR4qZuq8Cmp5OZUDu3CPZfhuQlWJS/+wIkAgUskoNUQep1hyGsUF4Jb4wxteOS9a3khdaeaEIAABCAAgUYEvEU0i6V0WxTmGdat3EUCAyNUaS6yc90+DCLvScmC//Dhw4EV//jxY2oZWkpw2cXaTOYeol2KmzATJjjbG4UpTIah189nYppL3RyBZ1i3ck016fEyd0KhGjBElnGX2OulFm9Z9NeZWhVekgpeGJNoEIDAgQios3jz5s38Bj948MDt5ozBcpBv376d3/hzW4h3OHf7UjsIQAACExIIhwQZI6WJdNso2TOs80w+A2HgJa1K9rDkjdEqhxW7G3v6qRo9JePmS9/xaka3baoXSEjVjRdlLiayylMKdqzyPFkdZYIzDzEsKScQ/XGlkl+OA6LHS90DCi+RkuUXWux6lLHKXHLv53DQwqrkRYBEgAAEIAABCEAAAhCAAAQOQMCd+SyaG06NFpOsjuAa1lNBWG1wh4TiUFVK4YvAbp760JP71SBdGi6YZhboybwVWrlb38XjzD2fkXsWsyUCBCAgAm4/vwgk82NcTFsbwTWsswOix8s0ll61KZSSM5k0uuR9DDB8zImU3Ig82UIAAhCAAAQgAAEIQAACXQm4E+bFgnvO5N19gcMp2aKpp4xQy98ThReZSMLw5FG1gr4+t5iwaQRv90m3rFogbtrC40wRWpi8bguRwqKJBoHTE8ABhU1MjxcysSElOrIiDxkzeDdz6Dt22ODCguAAAhCAAAQgAAEIQAACEIDAEALedpCLNoRTo8UkqyNcXV0preZm2nAwM7Venf8lJNQ3f6qqqa0tvIXMw7e2kP0ZGzrckPlVz7JtuNRe1cREhsA8BHBA0bagx4tiMYElUvKo3S1c2+Sbwh02WJWcaVkuQQACEIAABCAAAQhAAALHIOAtoskb3fklXxkjNVkfcri+vg6nZHlTz3o1L2uGta6SkvVyrnc/6HPH3bbGDo03Id4rw140d+m6d2nH00wpGdFnRwPICgKnJOB1OPk6XogDosfL3wYl98yQJcl6LuI63KgNSMn5xuUqBCAAAQhAAAIQgAAEIHAAAiWzMluNDitAbVkcpAhUbZfszmxTGZpwbdTgfW1Pi8G9zS7yOTS6mtdqq2istjBTirYQkYKwOmcSQuCSCeCAwtanxwuZ2JC8zm6jDRmreA2HlGybgwMIQAACEIAABCAAAQhA4FQEmMkfrjkzK2TDupRLyVqAHG5tMcNi8PwtWrtMO0RUEpIXJvIWluRPHAhcJoGq307+Z3gagHkmF97j5eGYe0Au8u7du/3vB3d3i5QNrEru3y6UCAEIQAACEIAABCAAAQjsSWDmfSr3rOe58sqskI1WtGTN7O3tbbiiqo9mEbXZBsowT+C2l+Y5cBWEeazCEghMTgAHFDYQPV7IxA0p6Wyjy4HdTFoc62Z2H9x6r/jYEpGSLQoOIAABCEAAAhCAAAQgAIFDEihZ4GMrJgVz+La51phLPqhalSxQJVKsN+9VW3vK8ijgeeGg2yrFfEH6HWl7kFGIKBcCByWAAwobjh4vZGJDPn786Mq1Ntw7GCIlex4zZQNSstdYnEIAAhCAAAQgAAEIQAACByNQNZPPq2kHq/mRzdUWxlXmazPffPznz5978/OXL1/OsLWFzF40Pl+1blePYmc3IBQEgUUCOKAQ0VF6kiF2ltwwo555u1KydOTUDhtfh01OCAQgAAEIQAACEIAABKoIvH79WitQStYMVmVLZBGQ3KaFljO8oT9zc5RMzKz9SMkWxdiDWik538PotVzv23pq6EePHo2toy09f4vW7vVhs609WCxIdtLb1FIl/oUTyP+6PTgX4oDyTBY7Ig/a6tPFgob0eHk4prJD7hPvY4CpJcmyECl59T1JQghAAAIQgAAEIACB/xD44YcfhizruBz6WiSiL4m9ePHicqpcVVP2qazCNU/kWilZ0++rq6uU/fqNuJekILirq9xL/Y91i+YLrd3rI59b5uri1i505hl6XIJASAAHFGUSBrohF97jTSslu05TPjTzLJYNLtz7mWMIQAACEIAABCAAgToCr169QnqoQ7Yqtt7TX1SjVmV8hkQlszJbT82OFtU0G5mDpgRSb86uKFQdkXcbSFneMf8VJrlJDtRJHshUlzDHEBhFwOt58mZciAM6UDfS39TCjZL7r0qWYe4O196HB7wbGynZA8IpBCAAAQhAAAIQgEAFAXfcWZGMqPUEQJ1iVjWT7z89S5lNuAhUrU1LNbQmwN7WFso2s365P3lvB+f+BpSXeCBTyytFTAi0I5Dql6IlXogDOlA30t/UwhL7P/PWkgX3pvVe9HEv6Rgp2QPCKQQgAAEIQAACEIAABCBwJALM5I/UWn+3VWv0/h6wcPb58+cwhma83jbK3pQ4TNI5pOoW7WxbWNzt7W0YSAgEIBAlUPXrvhApuYpJlGrPwM49Xgmc/veJfKu7u4UMyL/Wg5Tc8xalLAhAAAIQgAAEIHA2ApmPcpytqqPrA+poC7BPZRTLUQJrJ8zhy8j6TJC3YF/K8uE+HFe7bfSW9u1Z1hY7SQuB+QnggNa1Uc9eqGdZJTRKViVXva9TUuhiHLlR94lsfkmycuOze4tI541guy2NqEyrmwPddnyVZd5mwzIIQAACLQngGlrSJe84gadPn2ohQ6jvxGMTupaAhvX933Zca2zXdCULfKxBF7JPpa3v+Q7cua5qp4VU3oxXqoG32cUMEBbv0p5ih8rKaxmy9nBa/AytjA0XSGDxp+0yuRwHtIjlknu8fPdrbpj+UrLrN9U6Dx8+dG/d8BgpOWQyS4gGRpqV6T4zt1p4kDJUv1u1veZ1qQiEQwACEIDAQQngGg7acKc3+927d/rmlbcw8PS17lZBTT718ZPFYX03e2YraHHK6hpcuwbWTctxCwK1LaL5kftb0OzXzJWsbdra4s6dO/aUAwhAAALtCOCA2rE9a87eA9FoNXtK7TLg9evXrid1ZeWoeQpESk6RGRyub0foQUTJTTbYUIqHAAQgAIFeBHANvUhTzhoCeobNY+w14EizmQAz+c0IR2ZQu1eyO93VBpfensjaBMYVmkdWzClbLww5Zwc45C2TAzQSJs5BAAcUtgM9XsjEDSnpYDuvSna1Y6nYjx49cg2OHrNXchTL+EC9KLpFR659vD++wlgAAQhAAAJLBHANS4S4DgEIXBwBu6tPYc0ZJBeC6hatdtsWV0r2traQKu1+NahbFRYL2jKtW8y8RYTDGdwCAnlCYJEADiiK6HAdyIQG93y3ZsWSZLU7UnL05h8fWPV0yzP3crbg8SrOKQQgAIFzE8A1nLt9qR0EILCCQFXHyCB5BeEOSaoWJlsp+fnz597aLq2r6jn97kCGIiAAgZkJ4IBmbp3j2tZ5d4sVS5LFFil50hvMe8ZeZSWrLapwERkCEIDAUQjgGo7SUtgJAQh0I1A1k2eQ3K1dqgqqepPXSMna8cmd/ao4NS577FRhJzIEILCRAA5oI0CSRwn0lJL1pRP7gFbGeI41ap4JZK/kDJyRl7TJl1rUbVRzqmfv6rDyK/AZJY9sOcqGAAQg0IwArqEZWjKGAASOSoCZ/FFbzrG7dtqsl8rDZ6vepslO9uMPvdXT4w1asuBwBi9ViOsQaEIABxTFergO5HAGR7GvCNTn3F3tWI91S3ZJNgUhJa8A3inJ3T//bGH37983xzc3N/qghA0PD5CSQyaEQAACEDgHAVzDOdqRWkAAArsQYJ/KXTAOz6RWSpZq7Ck4mgzX7rncs9b5ZUA9LSks63AGF9aLaBDYkQAOKAXzcB3I4QxOka8Nl+t06171RJYNLmppj4+f302MPeDGtxAWQAACEOhOANfQHTkFQgAC4wl4emLeIAbJeT4Dr9ZKyd639ZT86upqoP0UDQEIXCABHNAFNvouVZ5k6aeehbjasZar2tWrJdVkVXIJpbni5Pusnvelbr7ffvtNdDSAK18JPxdNrIEABCBwCgK4hlM0I5WAAATqCOS7Pi+vnoNkr2hO8wRqpWQvN09Z9q5yCgEIQKAFARxQC6qXkGd+AVA3Ao8fP7ZlySRXVrbhmQOk5AycSS/ld3LpM0qWiKwdytzeU2vjJSvP/GbZpM2JWRCAAAT2IIBr2IMieUAAAgcj4I5FF03vM0heNIMIIYGqz+55yTUlqVpI5SXnFAIQgMA6AjigddxIJZdnVmSmUOSndalUVeHPnz93S5Gap00Uq3JASq7CNUXkfJ/VYZQsHVmluJuqiIu+CqhA/Xvnzp0pMGEEBCAAgUsigGu4pNamrhCAwH8IaETqDUfzXDoMkvMGcDVFYPX0QQupNAFOZUs4BCAAgUYEcECNwF5CtoujkaqxzQpiuntd1yl7nj59WpsPeyXXEhscP99n9dkDTruoRG9uBeafrgxmR/EQgAAETkoA13DShqVaEIBAjkD+EZqXss8g2SuU03IC6xYma2uL1TJ0uW3EhAAEIOARwAF5QDgtJ1DyJo0md+UZVsX8/PmzBD2bRKOjdZtEISVbhsc4yPdZi883tlfy9evXWnqcyidzKZWEcAhAAAIQ2EgA17ARIMkhAIEjEsh3fV6NOgySvRI5rSKg2WxVfEXWZPjhw4e1qYgPAQhAYDsBHNB2hpecgyvmRjm4u09EI6wOVNGuaqctkmu3tjBFIyWvboIxCfN9VodRcn7d8YpR4BiOlAoBCEDgRARwDSdqTKoCAQiUEsh3fV4uHQbJXomcVhGobSBNOmq/EVRlD5EhAAEIZAjggDJwuLRIwP3kXTRyXnaLJikJfPLkiXvryoxHjx6VJAzjICWHTKYOcRs+NLR2EBbmsBgy3IBFC4kAAQhA4NIIDO+ZhxtwaS1OfSEAgZubm+h+ayky6/ZPSOVG+HACK74RNNxmDIAABM5BAAd0jnYcWAu9UvPtt99mDJCUrJ0oMhFWXNIGA+5eFhoXXV9fr8jHJEFKXo1uQMLhu2EON2AAdIqEAAQgMDeB4T3zcAPmbh+sgwAEmhBgRWoTrOMyrVoQownwim8EjascJUMAAqcigAM6VXMOqoz74buoCfsuTJaO7C6FlpCdXwkUNckNREp2acx+nG/sqhHYuqoON2Cd2aSCAAQgcGICw3vm4QacuHGpGgQgECWgFWH5nieaisCZCVTtkueuq5q5UtgGAQicjwAO6HxtOqRG2lkir+BJa95rYfKrV69cHVkOVzr1xo/WIiUPuW1WFpofNOdvxJVF/j3ZcAP+bg5nEIAABCDwj+E983ADuAkgAIGLInB7e+vOiArrjvhYCGpUtHv37hUWrdl1eeTCPFtH6zBN27cKhzN43+qTGwRSBHBAKTJu+OE6kFEGa3l75jGqPo63uHLZxZ461v7Iz549s1dVouZu293o1zZHDuYnMHy6PtyA+dsICyEAAQh0JjC8Zx5uQGfgFAcBCAwhoAm8PmiudTT5Pidlm6Rkzco0XdSftkfYuBgnVQrhWwhofru4/7XeyXWnxFuKIy0EIACBQgI4oEJQRKsiID1XanLm6biuasSy+st42oRQmWvsZK3aS0dWhkjJlursB8M3oxxuwOwthH0QgAAEuhMY3jMPN6A7cgqEAAT2JKD5eVQalqRoJz86WFQYS2xSQW5ZEiX1ZxK6x2FWurp6IhfmRkiKgCbMbgNFo+mRAI8BomQIhAAEagnggGqJEX93AmZ0kVGTdUkPwq+urmqLfv78ubeoeUcdWcYgJde2yLD4+aGVVli0tmy4Aa0rSP4QgAAEDkdgeM883IDDNRkGQwACloCm8R1GsLY470BzM/15galTxVwxkUvlRniUgFX2o1cVqBn1/fv3U1dnDtcEftG8XZ6XLJZiIiyWVWJwYVlEg8CcBHBA7dqlpANZ7IV2NG+xrBKDd7THy2pRTZYirFeytEK5xANqe2VFVhJvhGMe1u74LJa9kr12nPd0+HR9uAHztg2WQQACEBhEYHjPPNyAQeApFgIQ2IGA5kU75NIli3xf18WE8xeSl5I11T/QDeO1VsmulHYZvpe2xeliWRIdWpRLnhCYh8CB+pPDOSB6vNr7XGqyuuWME9RVPXr/4Ycf9AG9jx8/hvlLQdYHIbUtsjIxC5ndONoY6t27dzvqyMqcVcku4amP8z1IhzUdww2YunkwDgIQgMAIAsN75uEGjKBOmRCAwD4E8h3IPmXslEtmgrdTCWTzjzxk6T77ToMhDgEIXDIBHNAlt/6EdZf+Lr1Yq4kzDzkUQaKw/mS/KwAqPLXyWo5VG0OVLGeuZcKq5FpiY+IP34xyuAFjuFMqBCAAgYkJDO+ZhxswceNgGgQgsExg7Culy/Y5Mdw5mxPM4Z4EMlKy+B99u+pjrfM9lrV73oXkdTEEcEBNm/pYfcgk1upx6YsXL7QxhZYVL7aOnoXYv6iOrDtcwrRU5hY6ssxjVfJiG00RQXdJxo78Yl7SAAAXdUlEQVQOo9vhBmSqzyUIQAACl0lgeM883IDLbHdqDYHTENB2fj/++KPZzk9zntRcTgpjRmRcQUOTLk2uMgm9BT5aAXR0HTNT2XkupW4A3RtaVDWPnessOZBupQoey9p1LUKqCyeAA2p6AxyrD5nK2rt3715fX2ttshyf/vLDlWgjasikcYv06Kav8iAlR+FPFzh8uj7cgOmaBIMgAAEIjCYwvGcebsDoFqB8CEBgEwG9zvnhw4dNWZD4RARSk15NiTW1PnpFtfQn7zSjy8pa1Fpbai5m22gV22K5RIBANwI4oKao6fE24pVDfPrnn3ps+Q4JyvpXj971l8pZzPWnJ/Qle1WnMikPR0ouZzUyZn7koTumtXHDDWhdQfKHAAQgcDgCw3vm4QYcrskwGAIQgAAEMgSkGnvbRCrk6uoqk+QolxZX1q9Yerau7osFLZq6rlxSQQACl0NgsRtZ7Ij2YrVY0KKpe1myLh9pyg///LOuUOKyVym905N6Fruu0JJUSMkllAbHGb4Z5XADBjcAxUMAAhCYj8Dwnnm4AfO1CRZBAAIQgMAmAtomUlNiu+qq2+qqTUaXJZ5crXArcSBTXbM5hgAE5iFwoG7kQKaa9pVqPMOLI0jJ8/zckpYMX/Y13IAkGi5AAAIQuFQCw3vm4QZcastTbwhAAAJnJnDWbalnmPkX3jcdXngttIRoEIDAQQnQ4x204crN/r/yqMQcRWD4dH24AaPIUy4EIACBaQkM75mHGzBt02AYBCAAAQhAICSQl2jzXjXMbXXIYkF5O1eXS0IIQOCiCOR7ksWOaC9WiwXl7dzLjPPlg5R8gDbN3/0dbv3hBhygkTARAhCAQF8Cw3vm4Qb05U1pEIAABCAAgU0EOszaNtn3V+IDLSf8y2T+hwAEpiNAjzddk+xqEFLyrjgbZDZ8M8rhBjSASpYQgAAEjk1geM883IBjtx/WQwACEIDA5RFYFFZub287UOFJcAfIFAEBCNDjnfseYK/kHu2rKbe+sagvSLie+5///Kc+K6E/fY8xY4SbJIy2+PsMk9SGDDeg1mDiQwACEDgEAVzDIZoJIyEAAQhAAAK7ENBqX00A//jjj1RumUupJCvC86XoU4cr8iQJBCAAAY8APZ4H5GSnSMmtGvTz58+//fknKTblsHVdxWtIIZ/9yy+/3L17N7RmXyVXVqmsfJ6hDZkQVeGrr77KRHAvSTdX0fripBvIMQQgAIHLIYBrCNsa1xAyIQQCEIAABE5JQBOxX3/9NVU1rT3KrzFKJawKVymZ+LIwc5VLEIAABMoJ0OOVszpcTDa42L/JPn78+OTJk2+//fbx48dSWlM6si1YETSkUPyff/5ZKoMNNwd52bd2VbLsyWfolb7vqQYuL1++3DdPcoMABCBwCAK4hlQz4RpSZAiHAAQgAIGTEcgLtXmRdxcUeiMqk48e7kbXNmWScAkCEIBAigA9XorMCcKRkvdsRKsUSBpOKcgSf82fFiN7ZUtmlf92HbyOU/korXK4d++el0n+dKCObAwLa503mKsQgAAEjk4A17DYgriGRUREgAAEIACBExDQomOtH0pVpIOUnC/i2bNnKdsIhwAEIFBLgB6vltiB4iMl79NYWk2sNcUaGURfWVK4HLM895cvX97+9ffp0yftniz52B1PKERCs1WT88qvYtZa75ZVm3Z7fIkF+QdT24sgBwhAAALzEMA1lLQFrqGEEnEgAAEIQOAcBPTeaqoimgnq8XPq6i7hmdkl7ngXwmQCAQi4BOjxXBpnOv5K4uaZ6jOkLjc3N/qFRJcPS7rVJsiPHj3KG/b8+XNFs3HkyOXmteL4p59+Mvsp20vugWTop0+fuiElx69fv9YwpSSm4kgZz0SWLqxl1IVZKZri1y6jLs+cmBdLQE9xwo1T9PDmxYsXF8uEis9AANdQ2Aq4hkJQRIMABCAAgRMQ0GNmzfVSFdHka3HmmEpbEv7dd9+lJncMnksAEgcCEKgiQI9XhetAkZGSNzWWfhhyunL50Vx0SQJx4VfmPNFBGrRWMevfqEJtilOE1srsN998M9aAKFgCIeAS0M/Q+6VogK5RcuFPz82KYwjsQgDX0No37dJMZAIBCEAAAhAYQkCf1UnNH/V49c2bN42s0puvmWVAGjyzUXIj8mQLgUsmQI93ytZng4v1zSpnrC0mouMAKVkK16LIcjFL+8i4WcmXaySRkXFVROu5+u47Na9nTUoIpAnoV6bHKvq9mCg60Gn5Ty+dMVcgsIYArqG1b1rTKqSBAAQgAAEITENAi41SC5P1QqoeSDey1J1sekVoCRQ6sseEUwhAYBcC9Hi7YJwtE6TklS1ixAIpVmF6jQy0PcWKV5OkJrvbXGS2slKhKzZKDk3Nhww3IG8eVyFgCWjsqxUc2q5HfzpgKGzJcNCZAK6hg2/q3KYUBwEIQAACENiXgEaqkm5TeYb7tqViVoVLoU5JyZq9upPQqmyJDAEIQCBPgB4vz+egV5GS1zScthvWy0HRJcNGR169Juvq6irz2pFra4fpOlKyC5xjCEAAAnkCuAbx6eCb8q3AVQhAAAIQgMD8BDTp0/5sUTslJbdYmKxso7NX2aBLvM8XbQsCIQCBXQjQ4+2CcapMkJKrm0NiQeYzlJJfV+vIxpTCB9EdputIydU3BwkgAIFLJYBrMC3fwTdd6i1GvSEAAQhA4FQEUmuEJfjuvkb448ePqTmmHPeKt2lP1RJUBgIQaE+AHq89464l8Nm9Otz6OJ7dkjVMqZ/HLp4482ldU6jWPn/69Ck0YMcQvaadWR/dwYAd60JWEIAABJoSwDUYvLiGprcZmUMAAhCAwMkIPH/+PKUaa03P/fv396rvgwcPoouE5Lj5VPVekMkHAhDIE6DHy/M51lVWJVe0l9TVzHpkScy76MgyKKNWG3M7LPuKjjYsrA4G2LI4gAAEIDAzAVyDbR1cg0XBAQQgAAEIQGCRgF76Ts37FK4BxmIOJRGePHmSmtkpnK0tShgSBwIQ2E6AHm87w3lyQEoubQttWaVJcmqHKT3RTa3YLy3AiZcRrE2sDtP11ICjmwEODw4hAAEITEoA1+A2TAff5BbHMQQgAAEIQODoBDSFjL4JqlmnvOp2NVk6cmqWqvCNGzMeHT72QwACnQnQ43UG3q44pORStnoynNKRlYV+Ejs+0V106h2m60jJpXcG8SAAgQsmgGtwG7+Db3KL4xgCEIAABCBwdAKaQmralVGTb29v19VRT7vzOvJeL9SuM49UEIDABRKgxztNoyMlFzWldnXJSKuaPD98+LAoo7JI+efPWgG9qDWXlZOMJQMyunkHA5KWcQECEIDANARwDW5T4BpcGhxDAAIQgAAECglIW3n37l30tVSzNvnnn3+WLlyYm4kmAVrytFY7hankr9+/f4+OHJIhBAIQ6ECAHq8D5A5FICUvQ5aumvoegkmcv7pcQBAjI1srbodlX8MNCJAQAAEIQGAuArgGrz06+CavRE4hAAEIQAACpyFwfX0t5Vc6b1ijly9ffvvtt3qAXSIoS0TWR/bklPU9vTArE956WVJYLiEQgAAEXAL0eC6NIx4jJS+32rNnzzKR5I93/LquKWi4kjvcgAxwLkEAAhCYgQCuwWsFpGQPCKcQgAAEIACBKgJaKaz1wto7K0yl5clavSSh+aeffnr16pX0YldW1uPtm5sbLV7+7rvv5I6jUzmllVT99u1bLQkM8ycEAhCAQGcC9Hidge9b3FdfvnzZN8eT5fb69evo20a2mr/99tu+u1so52+++Sazv4RGGK2fJA83wOLlAAIQgMCEBHANYaN08E1hoYRAAAIQgAAEzkdASrGE46givKKyEpH1/Ft/iMgr6JEEAhBoTYAerzXhFvkjJS9Q1aPd6MtBJpleNfrw4cNCFpWX9VQ5+uEFk42GAp8+farMsi76cAPqzCU2BCAAge4EcA0e8g6+ySuRUwhAAAIQgMC5CXz8+FGCstYtZdYY5QloUikFmW2R85S4CgEIzECAHm+GVii34evyqBcYU+vOMjqygETfP9oIKv/8ucMbxMMN2AiQ5BCAAASaEsA1hHg7+KawUEIgAAEIQAACJyZw9+5dbSeqPy3Zk6Cst3/y0zSDQkudpCBrlirXrBxOzIeqQQACZyJAj3es1kRKzrXX4vf08ntf5LJOX8sPETpM14cbkGbDFQhAAALjCeAawjbo4JvCQgmBAAQgAAEIXAIBfZjHfptHC/e01Mn8uXU3jthGcy9xDAEIQOBABP7s8O4bg+nxpm04NrhINs3iVpgtdreQNcP3KR5uQLJJuAABCEBgNAFcQ7QF2Cg5ioVACEAAAhCAAAQgAAEIQAACJyPwfyerz47VefnyZT63FrtbaJ/izGZY2oyy9Qf3hhuQZ85VCEAAAmMJ4BpC/h18U1goIRCAAAQgAAEIQAACEIAABCDQnwBScpy5FFWtsYpf+yu0hZQ8fHOJ4Qb8RZf/IQABCExHANcQbRJ2t4hiIRACEIAABCAAAQhAAAIQgMD5CCAlx9v0119/jV/4K1SLsFrsRTVcyR1uwF+A+R8CEIDAdARwDdEmQUqOYiEQAhCAAAQgAAEIQAACEIDA+QggJcfbVB/JjV/4K7TRzHm4kjvcgL8A8z8EIACB6QjgGqJN0sghRssiEAIQgAAEIAABCEAAAhCAAAQGEkBKjsDXK8z6Km7kghPUYuY8fJ/i4QY4gDmEAAQgMBcBXEO0PdgoOYqFQAhAAAIQgAAEIAABCEAAAqckgJQcadb8ylyToIWUnC+3RYle5Ycb4NnDKQQgAIF5COR7SGNni446X26LEj3mww3w7OEUAhCAAAQgAAEIQAACEIAABEYRQEqOkM9Pm5Wg0SKsfLnoBZGmIggCEIBALwL5LlpW4Bp6NQXlQAACEIAABCAAAQhAAAIQgMAYAkjJEe7v37+PhDpBjVTdvE7RqFCnWv8YboBrDMcQgAAEpiKAa4g2RwffFC2XQAhAAAIQgAAEIAABCEAAAhDoTwApOcKcjZJDKI1W24UFEQIBCEBgTgK4hrBdcA0hE0IgAAEIQAACEIAABCAAAQicmABSst+4+rCSHxScf//990HY1oDhK4KHG7CVIOkhAAEINCOAa4iiZUlyFAuBEIAABCAAAQhAAAIQgAAEzkoAKdlv2T/++MMPCs7v378fhG0NGK7kDjdgK0HSQwACEGhGANcQRYuUHMVCIAQgAAEIQAACEIAABCAAgbMSQEqubtkWS5JlxHAld7gB1S1BAghAAALTEMA1TNMUGAIBCEAAAhCAAAQgAAEIQAACrQggJVeTbaEX6NXpzJK3DptRDjeguhlIAAEIQGAmAriGmVoDWyAAAQhAAAIQgAAEIAABCECgCQGk5Gqs3377bXWapQTbVwR//vz5yZMnD/78u729XSrQv77dAD/Hv84lUv/000+yS/9+/Pjxr2D+hwAEIHAqAriGqubENVThIjIEIAABCEAAAhCAAAQgAIFJCHw9iR0HMqPF0rPtSu6vf/4ZjL/88svbt2+rkG43IFWcjPntt9/MVaG7urpKxSQcAhCAwHEJ4Bqq2g7XUIWLyBCAAAQgAAEIQAACEIAABCYhwKrk6obQdhPVaZYSbFdy3RxWWOgmD41d/WElLUO2OrKybbFqL7SWEAhAAAL9CazoeBeN3N4zuzmssNBNHlqLawiZEAIBCEAAAhCAAAQgAAEIQODcBJCS/fa9f/++H9T4fJd9it0Jf+30fhcDopBevnxpw6UjP3r0yJ5yAAEIQOBABHANXmNJmL53754XWHiKaygERTQIQAACEIAABCAAAQhAAAKzEUBKjrRIfunW7oKCqwKH1pTowp4W/OOPP4b5ZEK2GxDNXNs3a9cNe+nx48f2mAMIQAAChyOAa3CbrMQ3ufHtMa7BouAAAhCAAAQgAAEIQAACEIDA4QggJUeabPUMOZJXQdB2JdfNQYt/7969W1Ds/6K4yf8X+tfRahrPnj37448/TDaSYHT6V5b8DwEIQOB4BFZ3huuqur1ndnPANaxrBVJBAAIQgAAEIAABCEAAAhCAgEsAKdml8d/jvF6gJcCRNGuDbm9v3d2Ew2zyxpj4bg61S5KVgys3rDMgTCVK7pJkfWHpzp07YTRCIAABCByFQL43xjWUtCOuoYQScSAAAQhAAAIQgAAEIAABCExL4KsvX75Ma9wow/SxuMwH4iS87rXHhQr6/vvv7dLdaH0XG0gvC7uvXb9//75q/0oveWjDogFhEoX88MMPssRcEswPHz5EoxEIAQhA4CgEcA1uS+EaXBocQwACEIAABCAAAQhAAAIQuBACrEqONLQ2iMisPvv9998jaeqDpOFqBXFeR86YYQt0lyRLtK3SkZWJFXxthu5BiQFufHP8/PlzN1t3eXIYmRAIQAAChyCAa7DNhGuwKDiAAAQgAAEIQAACEIAABCBwUQSQkuPNndnY1xVJ44kLQqUjayq+mJW73DiVqysl7/5puxIDPMO0ZYe2s7CBIrnXIm6bJwcQgAAEhhDANRjsuIYhtx+FQgACEIAABCAAAQhAAAIQGE4AKTneBA8fPtTWE9FrrnQbjbAYWKgjK5+UDbYIvXDt2rNCSs4Xkb9qzbAH2gfT3axZq6RdWdlG4wACEIDAEQngGkyr4RqOePdiMwQgAAEIQAACEIAABCAAge0EkJKTDF++fBm9pg0utnxeqVxHjpbuBbp7R0hH1vvXXoTFU30Nb8X6smi23pYdylYyN1/bi7IiEAIQOCgBXENtw+EaaokRHwIQgAAEIAABCEAAAhCAwLQEkJKTTaNtGdwFtm681SttpUF7+1pI/9Wfm7l7nN+XWfNzV9RYbVWqmrIkb4BrqpHI3fiyrXbjZjdDjiEAAQhMSADXoEZxu/p8G+Ea8ny4CgEIQAACEIAABCAAAQhA4FgEkJJz7aU1v9EVu1pse3Nzk0sZu6YkoY58fX2dkZLzmylLO7Zf7VMmK5YkGzMzBhTqBZLItZeFa63QPXr0KIaBMAhAAALHJoBrwDUc+w7GeghAAAIQgAAEIAABCEAAAmsJfPXly5e1aS8inVlHbBVbW2dJzP/6178KV91qR2N9rEkCtE2uA1dsffDggXJzr9pjFR3dI0LCtLuaWBP71VKyylphgLXw9evXqp2LyK2ajcYBBCAAgdMQwDWkfJNtYlyDRcEBBCAAAQhAAAIQgAAEIACB0xBgVfJCU0oslsgbrk3WLFpLjG9vb/PpJSI/f/5cXyhydWQt4FWe7qLd1Bo3Ze5uYWHLkorhLiXW8uQtOrKyrTXAWKLaSYOWJVZHFih0ZNtMHEAAAmclgGuI+ibT3LiGs9721AsCEIAABCAAAQhAAAIQgMA/tCqZv0UC2rpB+m/0dpGQqqteDlojLEXVXTVs0ypQwqsXX6eu1mwjmwPN2G18pdWpK21L0bZXtxwUGqAiTO1Urmen2eNiiw2khQAEIHAgArgGt7FwDS4NjiEAAQhAAAIQgAAEIAABCJySABtceHJo8lTfDtLi38w6LCutpraqkNIqfVmfbEqVoTXORmgOI0g71tJmhXuZK1Ah0R0wwkwWQ0oMkHQiOTvMSntciM9eloT5EwIBCEBgQgK4BuObcA0T3pyYBAEIQAACEIAABCAAAQhAYHcCSMl1SCW2SjD19NzFLCQiK5W7o0UqiVQJabJSnFMR3HDpzoq5r3pbZYAxRhq6FPbCbaNd+zmGAAQgcA4CuIawHXENIRNCIAABCEAAAhCAAAQgAAEIHJ0AUvKaFtRWxRJPtSNEdH2um6PUXu2A8fDhQzdw8VgbTUp6zuQvbVoG1Ga7WK6NYAxYVLRVNf1l1lnbDDmAAAQgcHoCuAbTxLiG09/qVBACEIAABCAAAQhAAAIQuFgCSMmbml4r0fRWrzaI1L82I+m8+tOCrO0aq/LXCmj3xWG9Sqyc24nIthbm4ObmRqW7BpitNmRGNxs8kziFAAQgMDkBXMPkDYR5EIAABCAAAQhAAAIQgAAEILCOwP8HDE4q1Db3RCwAAAAASUVORK5CYII="/>
  <p:tag name="POWERPOINTLATEX_PIXELSPEREMHEIGHT#24240D0A5C667261637B64555F6B7D7B64747D2B205C667261637B64555F707D7B64747D203D204620565F30202D20465F3020762424" val="183.3333"/>
  <p:tag name="POWERPOINTLATEX_BASELINEOFFSET#24240D0A5C667261637B64555F6B7D7B64747D2B205C667261637B64555F707D7B64747D203D204620565F30202D20465F3020762424" val="64"/>
  <p:tag name="POWERPOINTLATEX_REFCOUNTER#24240D0A5C667261637B64555F6B7D7B64747D2B205C667261637B64555F707D7B64747D203D204620565F30202D20465F3020762424" val="3"/>
  <p:tag name="POWERPOINTLATEX_CACHECONTENT#24242049205C657073696C6F6E203D204652205C636F73205C74686574612424" val="iVBORw0KGgoAAAANSUhEUgAABDwAAACDCAIAAADu25wHAAAgAElEQVR4Ae2d79kWt7HG4Vz5TqiAUAGhAg4VYFdgUwF2BYQKMBVgKrCpgLgCxxXEVOBQAecX60SRtdrZkVbSzu4zzwfQarXSzD2j+SNp9737+fPnO/5zBBwBR8ARcAQcAUfAEXAEHAFHoAcCP/3009///vd//OMfv/76K//GLv/617/+5S9/+d/ff48ePYr1msJdT1o0MHkbR8ARcAQcAUfAEXAEHAFHwBEQECBX+f7773/88cd//etfQrNwiwTmm2+++eqrrzZbhgaetCiB8maOgCPgCDgCjoAj4Ag4Ao6AI1BA4N27d9999126qVJoVKpi44U858mTJ6Wbf6ibnbS8evWK3aJIArtDsZwVhFtZS81lOmjWPt4CNeC+d+9e1sAvHQFHwBEQEPj48SPb30IDv/XnP/+59hjAINAyHzRolL7dgh7rkaHP4Bk13r0vDd6bI+AIOAJrCLC78re//S2G02vN5Hq2XF6/fi23mZq04C3gSibo2Ltff/3127dvj6XBR3cEHIETIcDaEnbjRAQfRarGIY2m7UrCYpWNHzkM+Qz/+nLbaOXx/h0BR2CJwKdPn7Dt7JMsb1HDggv+8YsvvsBMBRvFGh+5De2LGc5mED41aXn48KHx9UhM/4cPH4rQe6Uj4Ag4AksE7t+/rzm5u3zwBmsOf4Xyyy+/5KT1JZEPqQsu7NmzZ5dk0JlyBBwBawiwwUJCUvSApCucXRJeVmEJiWxn+ayct0xNWu7evWsN8YweGayssV86Ao7AjSPwyy+/ECzeOAh69g9PWm4hwyRWIIwgGjByHk+vHt7SEXAEToSAcHgKE8Reyub2LzkP6yxLloVQ/H+WrcfVsJc9rvMuPYNUl368E0fAEbgFBJarRLfAdRuPBNNtD3Z86hYyTHSScAFOOdrAWmZH9LwrR8ARcARAgCNh7Fqvve6B/fnhhx82Mxb64d08lleWkNLDmzdvlvXUTN1pYVUSJotunmNjc06O4TjX/BbY+cZ6UUu80hFwBNYQePz4ccPHUtZ6u3C9hcO34fh10df87oJ+7Ys/vmZPqoZeFd1lFZEQgGvjp4khqnr2xo6AI3CDCGBFMeZFr4e14U2Vqj1eemM/o2joGGLZ1dSkRSldNoxgAHI5fMy/yqeWzYCVX3Ab/OsmewmR1zgCjsB+BDBZxU7ii4bYMWxavCw2litxBsGaYd/5yY133g3Uhk4CzWlNc+ccGGD5rfnxaQ/iROE3/JR/aiClLSQJbNo/ePAgrd9Tjj4xUFVMuuT+0RlWDIXz5fLjftcRcAQcARBg7wFPVMwxGjKWAOnaMTMGKrxkziFjyz/e42lQFFaVwNQyX06bI+AI3CACBJ0soNTaNB453KBBAAkMBpncA+dUywLtCZpPJ/GG9ACURrMJVRyfQBC1UiAI4NnR5Hn/joAjcEkE8F+C8W82fYKZxdBlSN7Jrq1dhnW+KtNMxmKNC6fHEXAEHIGAQO3Xq3ASBgNNuKh9A/CMSQsiq9rXIiuYqedkkqBaRSHqROY5k0gfyxFwBC6AgJyxLLOLKpaxnMU4H+OW9TP1RfwiTX0r4XDzb9P0HdF7cwQcAUdAj4CwUlXshAX1jgeNikM0VPL6H3/SiqCZRSLl42tuSfn4Uc3gUT+0Hg19n0JLzjy/fPnyn//8J3mIUq+CyJ4/f84pOKFnv+UIOAKOQERAOBVGGxawdh49Xds3ZsEu+5rI1ZIWlp0iyl5wBBwBR+DsCNRuaMzkl6CZRSL2w6sW+2dSuH8sfdJC2nDUp1xevHiBd19z/EsQWBYlh/S8ZYmM1zgCjkCGAIYCc7FmCTm9vP9vsgtLWllUbz1pYUMqg0+4xGfszPaEzv2WI+AIOAL7Eag68opN46OQ+wcd2gMUat7VaXiZZyjZms5ZX9Q0C20Ev6vvpLklCSTfOSAbUfaAyDxvUWLlzRyBm0VAzljwULUHnotILr8SFpuxHJN+6sZ60lLl4I/1GRFiLzgCjoAjsIZA1ULMWWwaETO2Gge2xjX1tBHu2rx1OgfEsp3nLTZ1yalyBM6IAD5I8Flsg/Q6vSysaqU2zZOWM2qR0+wIOAJnReB0cbASaHISYclNcEjK/g9pdkZhed5yiKr4oI7A9RDg5TchYyGf4WBqL66FM8apZzGdtLA1v3aKrgjTWVYli8R7pSPgCFwegWvbNM6JrRlheRPGrNz1SQsMCiccJjNI3pIdBBcIICiZ/P0AgRi/5Qg4AkYQ4G/Sp1scGVVYPOFu1lhzKSxskQi8f/8+dGI6adE7DJgx5TM0EvI2joAjcGsIXN6mrcXKwiqaWR2oyjDXsrWjuOOrYnrMCT5iTHAUwT6uI+AI2EGA10jktYyOB8MC1/LCVtxsuU7SYs1n2FE+p8QRcASMIFCVtJzRprHZUoyVi5VGhLJGxtmFtZZAFvnlI3X+MbEiMl7pCNwaApgC+VOE7Ip0PBgW4BV2WmgQrbEnLbemjc6vI+AIHIZAtLwaCs6YtMBX0dvJq2gaNOa3ObuwEIQedg5gVCU588XhIzoCjsAcBDAd8qsZ/GGoOZTEUfiG2MePH7m0m7RUbc3DyUkdfBSJFxwBR+DaCNyITSuaYnkVzabc9UkLuYGdF1oimHwaoSiL2CArEIiEsCCr90tHwBG4HQRevXolmz52ZUd8iH9zNz5QZTdpkVHLFMimz8iI9EtHwBG4ZQRuxKYV8xP9kr8RDanKMKtyg5kM1hLW983amZz6WI6AI7AfAeyevOOKJR+0zbL56eRLJS21pnm/aL0HR8ARcASqEKhKWs5r04q+x+BGhCy7awirmEAKjHvSIoDjtxyBayOw+SoL7PN2/lF/cSt8fPkiOy3ndfDXngPOnSPgCEQErhEHR3aEQm2sLHR11K1rCGvzxEUGLwfHWWrNKv3SEXAEbgEB9liwAAKn2BP5k2LCs/tvmU5aqrbmwcKTlv0K4T04Ao7AOARuyqZlh8HOaJ/1SYvlw8nFXS9ZyeOnReVmftcRcASuhADfON4890VWc9Q2S4AaN2p0p0XvMODEss+4kk47L46AI9CMgNu0ZujmP1iVYZ4xJRMgrVJUoR+/5Qg4AidCgNfrZWrZZuGv1sptRt9lI+gKScvFfMZoqXv/joAjMB+BqljwYjbtdKfFbllY4QzG/AniIzoCjsBRCPDFMPlgGITJL+jPoRzr5EnLHKh9FEfAEbhpBG4qDs6ylOy0mH09uClhZeKQ/z5D1tgvHQFH4OwI8KHzzYTEwjYLOGOdLCYtVVvzsHGxVcmzTwCn3xFwBDIEbtym1b4OnqE3/1KftBg/nNz2d1dQ1/mY+4iOgCNwCAKbB8Og6sD371NMjO606B0GzBj3GSncXnYEHIHbRODWbFp2xOhcSUtVhml8yWzzyEdxPvpmSxEWr3QErocA799vuifCbE1iMwccizstmwim0Bj3GSmpXnYEHIHbRODGbdq5kpYrCcvTj9s0OM61I6BEQJONzPnbLJoNXqMv4l/JZyj1xps5Ao7AhRG4cZvW8OHdA5XhSsLKtryUqD558kTZ0ps5Ao7AeRF48+aNZjNWk9jsB0GzwmIxaanamgcm32nZryvegyPgCIxD4MZt2oXfwrd/OLkqARs3BbxnR8ARsIbAp0+fNt+/h+YvvvjC1KqTueNhVUbWvs+wpqZOjyPgCExG4AZtWrp6l31JbDL4tcNVZZj2l8xSQSihOJe8lEx5M0fAEcgQ4E9JajY3pr2Cr9wWPnfSYt9nZFril46AI3BrCFQlLdewaQ2xshGtuJKw+HRYgyA8aTGiik6GIzAOAbZZSFo2++d1xGmHRTUZFAR70rIpNW/gCDgCjkA7AleKgxtQOFcadiVhVfESJXsueUWyveAIOAJ6BKxts0C5coXFVtJStTUPk25e9TrqLR0BR2A+Ajdo02B5Ps69RtQH+vYPJ+t5SdHjCHt66WVHwBG4GALKbRa4nmkNTpm0VBlZ+z7jYoru7DgCjkAtAjdo07Jd/hMtLVVlmPb5+vHHH2vVlRjl3r17tU95e0fAETgRAsptlsmv4F8/abHvM06kxE6qI+AIjECgKmm5hk3LkpYRqA7q80rC4m/GNQhi5sLqICF6t46AIyAgYHObBYI9aRGk5rccAUfAEZiBwJXiYCVe2UdgTvRi95WE9f333yvlFZvx0u1XX30VL73gCDgC10MAy6BZzuAo08wlDP2hYkPvtFRtzaNJ11iVvN6UcI4cAUcgIGDZprHexmI8H5gaLawTHTfSJy32Dyc3nA3T/NGG0dri/TsCjsBQBDQfDYMAMpaZplu5zQJhhpIWvcOAbvs+Y6jaeeeOgCNgHwGzNo1simV11n349/37932RTLmm/76dj+utKsM0vmT27t07zWJqCiaS8m2WFBAvOwLXQwDLoEwPZm6zgHO2Py8gf9akxbjPEBD3W46AI3AjCKTh+ybLM20aa+oxqFUuvG3SHxukjKTl2MBmwaywGuBqOBvW8EgDYf6II+AIHIiAcpqzK/Ds2bOZdCqTFtZW/jSTLHmsK/kMmVO/6wg4AreAgFmblhKGf+ori5cvX9IhQ+BgumdEfUlNe0sxSeuLZcvJGKf+qniBwa+//nran5Ar4umVjoAjMBoBDgMrLcPkbRYYP1/SUrU1D4eWfcZozfP+HQFHwD4CZm1aRtgIW0reElIX+2KKFCrdOe2NH06ufTXlXLlllJcXHAFHoAoBvWUY4RRkUpWH1ujEyvEwvcOAaOM+Q5aN33UEHIFbQMCsTcsIm++fDEo/S+RkCi0jVrvNgjPllf2Zb9zK2PpdR8ARGISA/uMck3dasFpKlg0dD8v8qMyAZZ8hU+53HQFH4EYQMGvTUsJ8AShoY4rJpn5adkDffPPNJv1pA87vPXr0KK25fJnv5nEWhR+vdbG+u1zi5SPdzAt+FAiSHjx4cHZMOBcEm0HJf+f415QjeORHDYpN4QL8hiA48IuUkXXKbyiHWcy/SFmftIMkU4w+OVF5rg9X6D/OMfm7YYijKKClyKhBP6280xLUq0jlsjJo27LeaxwBR8ARMIKAWZuWrre5LQ3aYlZYVcr86tUrvfunZ97KPVfgVYVG2phEBbVHyvyWWUrakjJt0pqQvTBT+J3ozR82D//N7e8/guyUI7kMv4FZ/j1LQhvli/4rpwDARBwIhWGWYF1++xxIaRbA5HGynbPgA6fKV/BpCY8RmTkFpcggBuW8+/nz5zlkCaOgCohfaJDdgsMT6UpG/J7LsEQUVkqYOXpJszYgz8Y9VPmzjoAjkCFg1qbxgeN065+F9hcvXmTE3+Dl/fv3lYEdXvO3334zCFGtyuEUXr9+bZCRjiSFWBYl1/tKeXSkz/ThZ9afshUAv2Rom7mZzGm4SzQPs6iKze0X5Esszq+jfNlCKfKL5eRWaiXIW86SxKIViFIjcdqgOZPF/fDhQ6W6/jvVJGk5/MccU6JJM6zG4QTPJIDZCD4YDr3OFcHEis0k28dyBG4ZAbM2Db+b2gfMyy2LKfBeFfFgig0iRixVtfDHK7kGuehIEjFQpuqp2u8vE4eE74Z3pHlnV8Tu49bI6Zn+d1LY8fEq+TI1oD/9bUZTIT+JBMP7UmcIoGMD4wW9PwKZybykeeAS5Kzm37nNZPqKw+EGMsqES5s+o8jXnkpyDKYNllGAouoWM3YPPf6sI+AI6BGwadNwD6lJoazn6MIt9R4dk0tjg1BU6Zup6LM7mFXhLAIlSkvDWcp6x8oMspC6IFC42CQb1thDgGCi7fRHDfUaxhnlcOXBiEHtGrNIhLkQeNxckUFVCLTorZjw01WY7GvDgWF37R3UYZHBIoYwO4iGtW6BsUhJsZJOTCQtKEeRvmKlTZ+xJo/aeqZZ31wlYki3tcR4e0fAEWhDwKZNI+CIBoEC3r2Nu4s9VRXxb0ZC88HBtqdiFcqo5YW33AlnlVAQwxFIyKIkoiWcohl9yjEfofxRqEKhnK4gcejXk0dL2svmixEZd76eMyLkrdHGLNazuSQecROvLzsX4D0KhCXxcg16LtiE7NYeDGUy1u6SYWY0rF0yDenk+KSlClCYkQ3NGi7264knNEsda+KU65mKzEn7IDiFjsAFEDBr0zIHfO0FIL0iLSOVNXNKS323c1oqw3Q4QvpX9Z5ALYSzUZqIj8C0zRWSEeGjhfx28hI19AjEBHFDMM0a9DAwm5mLCGMoMHpb5w30hEdAOKMhXDIF2mS6pASO1kZZDn2WpEWfFcDjEpPRNfq4l5YQcwCJGQQ4zqU2rNUY9BkZOw2XWBbZOqyhQd6JFDd/Had0A3f+iCNwawjYtGnYmcySXDiE1atcVYZJoKbveXRLAix9xjI/xBzNfuwfHOAu0+3lJVh1CbLphAledNnTQJYzNMIkKIz47CnQD70twQw13Jq2MF9UdaQwInPAJsh7a4H9EUPvEdbasxpeAkcEk2udjKtf065lPdkXZByftGjMTaSexuOwm98zSq/XJ0BApRAbT3UxvvP59REdgVtAwKBNw2JkYRYBxy3IYpNHwrLoXzYLvWLBTao2GyjjKjhC0OSrmx2etAE4ZIq9FOKg0LYY0OPQRyNZDN8j190TJ0yHbNCg5xCWu3OacgHXMs4ATiSWPmKzzB5U1I3Nwnz7VrVmFDLk45MWIY9fQjwf00GKiCbJhiDlnVwFr+OJyiBZeLeOQF8EDNq05ZkH7E9frk/am94OY5NxsRbYLIbLqcuIZXxHr5MzFhjPaMAtbs610aHtUn/GBfHEAPIq57gAiZ6jUi0LUDUuPlnaLggYOmJUMzlvOUXSIgsuE+V8+9ZA3sFJS1WaBb7zMY3q27GAnDZNbVAm5syFXU5HSL0rR8AIAgZtGrFd5py4xAoZQexYMpSmGMRoeSypjE6cJIetUdBsL0w7unMILEWtjuyHwrj8IbCMd0Yiy62eEZMLw7IcKPKLcgLIUEHIKSK0jQjP0OHIYyzA7LS4SJhup0haWLaIuMmFQ+zbMucXiAzqfXDSUpVmHYJpXyvATFPq0LVXyPqi6r05AnYQsGbTiCSwnEtPMCLCsCMFJSWAsERmrQb/qux2RDN8h9LBI25OEY9b+R7BXW2fh2csECCEs4igL/5rszjoKsPNmc6TyQBDWFvOx/BuQ63OtLVfowGq7CctEL9Eb63mEPtWlG+RQkLiIMGDkxalFQ48HIJpm6IXn2LNQCMh2lx7hawIjlc6AtdAwJRNW4vtMDLXQHsnF1UZ5ojlcw39xEZKpUKsl09XQGxNq9NYZ9weC4GgZuWxIwFyqgDXAKJRpC5tZPDRwI7pE8qcyjSUGQIRdOFF2ckay/aTluI+1RLSUDPfvqEqa8Qs6zklGOT1p+W9mTVIXT+cxlLoe5vc8tWrV8UZmJGBc2KG3Lt3L6v3ywyBn376Kavxyy4I4BIePXrUpavb7MSITfv48SNWfs1pndqWdtQrI8IqcoQEER+RBHssxQZpJdMWcfO7vO949+4d+UDK+7LMHgi4Lev313z69Im5owm2guz2i+OXX35hRGHJnLjiq6++2s+asgfGQiHXgpmQ0TGt9jsRoC4KkRhpP6pKZkMzWCYqq7IVVf2Pa7xm/4sjzncKVZBG8o5MWpiNwlRcwhqJXt4yXvP8+fO1ZD2lnCn64sWLtMbLSwTev3+P06rSnGUnXiMggMtHXfd7HWGIq9463Kbh6XFU4SeAfF5bKjDVcEvvNacl86gQVDEBNZExLPMuAbkKJnFyJNeA9v5HWKvazFiQFPo/CA2CdaVc8FDI8dmzZ3u4ZjrLzo6J/PLlyz1DNDzLiLDGr/gsjEMzd3eKgClQ9PLKXccibc2VTLE1fpv7nPBgFc2gPXktmHmqB+G/pzGVG2QjmhXT6DUesEQjaBjdJ3rwX6zXePv9FU/kN5qYC/SvdBjrSPsdFQJEQqjuBRRmMgszbRoCwifxw7sTS+HLNaYmiJ95NBkZg8NVGRPgHcQCZGD8kSABKG5ONT9/bxRCw0FUGeyWBX4NPszBQcQz4/TSoSUC2kmJvLgAGmCyc4i2xzdlAeVtPcen8EFFtI9ieUkPtjdSa7AAUEUAz1gJ+BHhI3daELkePnn26vuZ2VK5lYzpAQpf2NaIpioo1HTobYoIYO8IpGaeOiiScbrKKptGDHT37t35PGJw3NoAe62wOOLbRVhkKSH8jYWqbkmfwm/nSnbVoBYaw3XATSCGOGHcaQVWB4Shl7d2Ro3ffvutrKIs/z948GA57oQaxmV0Mu21saAc+l+/fr3WQK7nbOQaekexjPqdK/yQlUfG39rdP8T/MX2ZX9CsmkTsxi2fDGIc86pc+MR1DaLhet3+QXejcnhhAAI4pOvpz2iOqmzaAKGpusT7jsbhFP2DgwovA43QK5btCZpxK6fAtjuRhMgaORCodR86dogINDSkbeKztYXNiBOVOFYZGH3T3DWLQ0gPapHs1Z44LZUs5WbuepEk99OgrhmDdi4xfZHZw3ZaDj/8PVQeyj0WaEAYvuqpl8Vyi1b/rLesQsChroKLxrU2rbb/Xu098w9IbsaFvQBv64cJiKRY+eLfG/cRHLUXotgIL1HakydP4mX3wtraf/eBwqsscrdkccdutTG6vNkC/UiEWL+BzmWGIKMx4S5zMCSKE8bqMoRx+1bFY+qz/qfqyY6NqwBFV85ltcNc3YSLOe8ncDZRShso19vSR7zcgAAB04nWoRsYHPFIlU0bQYCyz9QBKB+5XjP7GSYhMovZzMRz+b4RqoI/1XR7Ge/ALvdmgmSB2U0a4EI4QibIVGB/8sviKZHKszPpI0eVhfN1R5HUPC42MD0TeNhOS5WDP5eX5VthvA+wKSEmQPOJz83Or9oA/w222ErBqF2V92l8Md1Y12xYHptGoc2BqmzaUSycbgFoEFBVwiKB7xivsIpMNqIhAFvHD59N5Hezy1u8SqSx9lit0dkdgqjSxtr2oXPS6c1tJRTSgn2GBihBRQVY4IWcs1Y0wuxguKH7aQIv6JhAmPDg/FtVdPa1bxpmmdEcMtK0pA2wpy09aUnR6FDmK/JKYSibdaDpWl3wEUl+9hdKT4p6tqpxUi4OIXuynwixL5xWjZs5gEOAsjBoFWjkDLVRl4ZHjBhkEITJxODgCfuggd+tpS4clNqM4APUyt0YjVzW2jB3qrx221zb3L6APKLMNSIn128mLdADRx8+fOhFGCLw1d5NMGWTkj2OYRlh37JR0ss3b96kl3I5n0fx7ZaZhdoDi7SfSV7zWNDJQqYsgHAXLWkexR90BBwBawgca9NYuSf2JTjYXNwlBLQG3SH0KA015pqWoykMaYnGceC/aTyaHjv94yg1sEyQEZgwyzTExDZMyVoklbEmlNT2PKi9EhP4qiIgYlgsHBU+ZdKpZaoKgZ2N9TvDc+ZOxk5V1p1ZvDtZX3MulWsnQV8PwbQBB2avUlEILOwYnQZO/RFHwBHIELBj06AEm1l09lSeZQEog7fvZVWGiX/tO/pab1Cl8SAIl8XmtU6uVI+XFDQ51XC2WeYwrkyioI30soGkfFE5ZfI/5baeG4hRPjKC5v/wuvr/IXbsREnLKnCLG9PsW6pOynkNsZjE9EHKx7yIn8l+AeMfKjRT4g8PHHSBOVP6QlpaOJB6EE4+rCNwQQTs2DT+TsUaMbiKyccAbEp6DZ8itdMcEKL5+eefN08HEcoTo/NHMIrUXqmS3AxmNRxVLdxqOlxrwx+D1yeWa52s1fOKuUYzpynkGp1ZvYYe+Kp6gX5zx5hBedc8o8QvAwJVUGvE1xfYqrP9S/I8aekjDs3Lc2EkZuOtnUvuA7H34ggYRkATbUTyl4Y43upSIPwtLgmPHrcL8RM6MSWsjF/O62tenGA/jS++ZM9e7FK/ezlTsVEeOUciq6FN+r0jpVw0cqcrTdakHLFLMyU9Su4CSZtJC9ks4xJ3dWFB2QlUxS0CCptEKrvt3ky5eh7GnTl3wohV5rfwrlq28zLhsgpQmDxkH7AWB73gmbq1nXt7R8ARsIyAQZvGOeDgIdJ/iQItwziNthh5pOAUy7ScRlU6kDJen3YsKqVtTlkf2eB855CUjoIfXwbrRLEsFhBPpy2V5eKELepkdsRf2f+4ZiMoL665FNGg5TjWlj1j6hmRn+W4tBDoF7Gb8sLeEkM5508pZUItH7+zrBpdozTHgfSjfEYVCPolhFOwU8W7N3YEHAGbNi21/qFs2dFO06KqDPOQA98BCqVrv2oiqg+8OFA3TXmygchPSK7Cb2cuobchGQ0WLpemplij11UgLfZQrCR7pL0FHIzQoF9DPyThLwqxWFlclDngeFiVOurRL/I8p5K0WznQ5nllZT/ezBFwBOwgYNOmZcaTFRN/oQWdsSmspTKzFobIlvVZDT6l6gh79rjZSz69paQt03PlU12a8W4qfzMk/BrOg6U0KJc+D2Q2pTYrK6lS8kjnQKpR/kAGyxAQ8PTpU/7gREbYbV7qTZxScB1hrDJWxYUbT1r2ioN5ot8e1a8e7SXLn3cEHIFZCOidBBTN9xMBhqPGnSUE7TinEBbMEBArl8Ou51aIbJSv4AOU2VcLtBp55w7vlFdtAOp7NtUSHvVvz9dqNfOaR+7fv8+7Xu/fv+cv/JjifRoxeoQhab5T0C9GkLXyF/mWuM1OWqq+G3AIpkuM5BqlXwm87FyMkSnxu46AIzAfgbPYtPn+ab4sNCPqk5bD96YIwjTrzaya8WfjNbyfpY0+soGjC+wf6vldvkhjQaZ6qvScth1LIddlP4cVeibO48ePSWD4O4ZVq/sW8NxDg34NnVHY0dozVsOzevNb3GZhxNlJi55iiDvcZ2yKhMmgV5HalYPN0b2BI+AIHI6AWZuWmSZPWlCVqgzzcMTYbFnz3Jna69+IyB60eanfdrjANgsi0NsQTRI7X6Z6qvScssKrXxEusowWkcCQ/DCR7969G3IY0nvCtgvvw+jnjme8MRsAABkoSURBVD7VLMLbUAnsevLWAuY/NQy85xG9yjLK4T5jk1P9GU26UrqfzUG9gSPgCNhBwKxNS5MW+wtAcwRqVlhr7OM1NF6GBWYOKl/mY/p6Md1a0rKmJ2ep10sWjsg3UP7Uju1hk3A5jZjRHKJ2fsSZ/HuZP52nP1c5P8DW77MhnbVdINM7LfMxrZoSZI0adxL6hJfLzIoqlLyxI3BtBKrc8DSblp1snjaucVnbFJYAml5wl9lsqTrMc4GkhamqDzT1exqCUnW/pacKTjPTJBBDyKQPc4V+irfIheiczRymGPSzD8MfbOVlmGLjE1XqTRyp2mS+9NIUlvinJi1VW/OgqbfXk6EPw+kFQHs0iQ3Kob+HDx9e7GTzIWL1QR0BPQJmbVq6pgg7xm2pHvCdLfUe3cjeFHGbMiJE4vpwcCeMQx/PVFce6wJJSxW/8wNNGf9wt4qqKn55YUm/NKwhda0NVJH2EyvzKj/ZyzWm0hqzDVKTu1Le1Ztf4Y2mqUmLnmIgMOIzBGFUsSP00+sWKwcsG3je0gtP78cR2ESgygjMtGlZZOBJC6KsyjDtIKaPCKu0cVO3j2qg33Y4isK+42ZTtW/nBnur5ZdDj3PyloAV6kf2QjL85ZdfVm36GYFaD+/kL1iwi6Wc2the4ZtVdpMWOz5jTRerdlrWOulefw2/1R0W79ARGIFA1XSbadNSwmYmSyNA7tVnislmnzOFtUmMsoE+XlF2eEizKjEpt6EOYUQ5aK93NpTDHd6sgd/JeUuAiAAPI8D3x86166JPDCZrgn5er72CHwj2pKVRcOixUjkaB2h97ALb5a2s+3OOwGwE9IYYymbGwWn8OnPc2QKoGc+ssGqYkNqmQpfaXeiefhvKLNMNQbxZXjSEtfFL3kIWMT9HZZMHHeO7yRrWTtRm/sRRrvIjYvmDIvOSlqqteWRv3NFW+b9pqowisrM5bTgfyBG4ZQTM2rSMMOO2dJoK6Y02jnPy2YkuINhcR6tl7dZSr2tITS/lZn75U4PoxvxoG4J5xeLp06f2P5SsP882eXUbl6RMVuVtFtRs3ieP9Q4Dsuz7jCrDisbDkX5Wt7VkCOTt3yhrQ8+fcgRqETBr0zLCPGlBslkiJ8vaFGJKZw9HVV5JRuDAu81B7YE07xn6GlLTI7CHX151+Pnnn9n34PXdyXqCUSVfYrvgjMsZS+lMzv30byUJr+AHLowmLaZ8xlLe1FRNvNevXxc78UpHwBE4LwJZbiAzMtOmpYTZXwCScet1N8Vks8+ZwtokRp+0bHblDRyBCyDw4sUL1meJbvWhcBeumYlYBizJBfKWyUmL8mwYX28TXsEPQpx3POy8PqOo7vqkxZT/K/LilY6AI9CAgFmbljok4YP3DSyf9xGzwpIh1Z/3kPvxu47AlRDgRMnbt2/JIthymXCMJULH9g4RHdu2seaMBRCbeSRHfzZsc5sFtCclLVVb85BlP9DXb03a5+WMs85pdgSORcCyTXv58iW+HMvDeqS/5Bb0RJ+0mNqb0q+OwWaarB47O3x0R2ACAqzKY+t+++03tlymrc5cIG+ZbCiUG2I4rCdPnmyqzaSkRe8woNiUzygiWJVnT9aPIsFe6Qg4An0RMG7T8OUfPnxgMXLmilpfhDv2VpVhmlpmqlWzjqB5V47AWRDge1M//PDD58+fOYbEav3oKUzewnqQwffyleZiclCqTFo02ywo5KR3WpRQhhkyWuH2z0P9NgtjTf5Kw37uvAdHwBHYROBiNm2T31M3OK+wqig/tYyceEdgPwJ8YYxf6IelCjYqw6/7PKJb8hYypf00z+9h5oE65d+UJE6OgpMB8aRFxqfD3Qu8s9UBBe/CEbgWAlVe0P5CzLWEk3NzUmFVbRDB8zXUDC708qpaQMzVwsY1y95EwDZomUHFtGV+Qi9+8Y9+dM9h2NUhIleG2jOQVY8xTQRQpNxm4TyzkvwZScv1LK/eUM5UDqXIvZkj4AjsROB6Nm0nIMYf1wfBpg4n68k2jv848gj3zxg1poDMXPZOxz2qfBS/WQ7D3wdHefgxy5onWjiKdrojuNNEAMia74axzRJzy021nPFOS5VCmPIZa/Ch6Gu3svppypGN65eOgCMwDoHr2bRxWB3ec1WGaWqzokrNwPka7ubWVvqqDpDXqsSc2VdFVRW/4+jnJX7S3fDuH8vQbAg0zH0+X2bqSydKFqaJQLnNUoWhuaRFCfo4Ve7b88XY6QuO9+YInBSBKiftRuBYKZ9XWFWUA/I1wv2qiEp/6uFYJRRGr+JX6Ocstwzyy1YJK/18uYT16NqvkFUF3EZktPm3UHrRqUla8I9Vm6UzjodVWd5TOHiDs66Xkp2in3fv3rHneAF3ZRBtdJv3CzVfHjRI/DSSrmfTpkE3f6CTCqtqg2g+quNGrEq99KcexhG8s+cqfneOZeFxy/xyhIx36/njSJz7UqoWcQgBif50kwURzKGBF340fxhX/zZLIHt40lJreS+WtFien3MUt/sojx8/VlqT7kPfSIesjmCyX79+fSP81rJ5SZtWC8KJ2uuTFlOHk/VkR1lcw91UrZhcYOmqSmo2+a2iSsMvNpZYlm5pPN8ToYE///zzt99+q9xFYQn1REmLBv9oUvYUNOgR8FfNd+gZfjysyvKa8hl7pBWfvcYh48jO4YU3b954xjJBCpgb3MaEgc44xI3btHOJrCrDNLVkVqVmQSineyF4TZf0cdUF3AFndfRnN2zyq6cKTjVnkzijRSbAFMAT4fTX9GRoPckS63eaEA5Sh1Ki71yjSBqO9COuteQVfI0F05wfy4awlbSY8hkZUn5pAQE71sECGkNpcKjX4NXY4vis27QIxSGF8wqrivJDsB03aNWsucDyShW/42Cf0LOS0/RYkT4j6k4/+yfKaciJsu6jN3SoSQgbum14RHPoizYNBHvS0iCOO7X7WS1j+DOOgCNgEgGlGwu0K520SUavQNRJhVW1QXQ9Tat6GToNcE+qsnorUaXP09DQU6XnNBJ/YNICDbzlotkNOJbIiJWRAtssm6Cx4cMp9AaCxyYttZa3QaEbeO7yyJwtti6kXqmTKmd2Jcbn8+JQFzG/sE0r8nv2Sn04hUknQDHCr55sIwT3JYNlQb2HvQBWVcb206dPfdHe2VsVPVWcBsLIB6qG2MnO8nH2WzbJtpM5W4iiNdssZDVtx1nHJi1V1sSUz1gqblajP3SbPeiXexB48eKFI78HQOWzLIHYCeCUNM9pdmGbNgfAmaNUZZgWnH0Ep0rNwlOa4+yxf/uFzTAxstCAVXzWSIHoTc+vtUV9PT3w2BanHi5iImw5i9aDMFrlZDpHj07/mm0WjG3VZ45Tssd+PaxK1Uz5jBSjYhlqq7grduKVDQjwWQ/ezPM3Lhqg0zyCyeOTx80GRTPEqdtUzfpz2bRTy6VI/HmFVUV54P1iSQtWaPOESWA8rMS3RcNFtTmkEn6VTg3dMHVAXa+r8NiGLUMc65LQLhbyNBsIbQx2fIpVXaUidRw07WoTJWIM5dROu41lT1oiFHUFD0fq8Oramv0Wfl279M4cARUCeg9Nd24lVJgOa3RSYVVtEA0D7+COictJw5SnbojSrH1zlj9SEVbfCXY1CRVBuZJfO4v6QUWU9MBdc+KBfOd/+DibAGdJWo5dvNBss7S9fx/FMfB4WK3lPZeDVy51VH2/PErFC46AI2AQgWvbNIOA7yRJn7Sw+GfnPKSe7BSf652b3Vyyjewfu7QcyYgFMhaOQkE/P31go9yIaFOPSFv3gpIeJXdF8shdsb3FW9MqyTz1opxG1XKgY+0ACr8kKa0Bw50rzgOTFqUqB35M+YwUYqGsOYSqXIQQRvFbjoAjYASBy9s0Izh3IaMqwzQVjlSpWcQKHxrL1yjgYZVMkbQc+652BniaROljANbyNfyyEnp4BB/5Vc4y+IK7+FRDYc+Boobhio+YshJFCqk8cPGF7z7LYkIN5AZrTKX1VpKWU2hDChxlDc3K3e2sZ790BBwBgwhURZMa+2CQx8uQdF5h6cPcVFiaeDdtb78cXiRQ0pnmCcpHxjVLidEsbgZK9Pzuj/x68a6khIxFc0ZOoCqFVGg29JawiWHK2h9FzOY2C9rS8IdZMpl60pIBUnGp2e70pKUCUG/qCNhG4LxxsG1ch1B3XmG1eY2OK6wsnxvZuCDYVZ7R3wyYhihZqVPOhqXHwvVJC53Bryb5tBDBB9Y1lMARfJWgqqhjUhz+BxwF0Qi3Kpjs1FROWlLl7DTgv7t59+6dbHIJmJtfakrpHJW0KDcNIykyyrGZqQIrB5t5iyxFU+w4MY6AIyAgcAs2TWD/dLf0tpeAo2PEvxMo1GxnD3seJ1d5+vQpK8pgQhSyp6suz+JkldmIhaA2sJxtPlQlLfD73XffbUIHs6RGm81GN4AGTYINRzu3WYrAjuauqn9hE6aqny6N5XC6bSNXJgy7Ieel4KNRbHmU/7/7ecyvij7s4xgqhveq8Yu0GU6HD+AIOAKDEbgRmzYYxUndVzlmwspJZCmG0fiUpWvv5UNTJe/Vp4LpjSZyEBbRoNlGR+NvZ0E8y5oNY2r4tcDsODqjTLMC8Dbg2esRYW72GqJXPxlu2WWvUWI/csaCJcEgx8Y7C6N2WgTpZvBxqVH95VMWaviG2Cbxmv1TC7w4DY6AIyAgcCM2TUDgRLduTVi9FnqrcJumD+xdEPdsDgfxh+8/ZPtCm2cxikxp+IXZY49LMfqmtiC1bN+pyK++Mk2q9U/1arm2FLIZBPYiQN+PvL/XV3PoTZYLdztuZXvSoleDcsvMSC0bedKyxMRrHIHTIbDpoVOODLqxlLzLl11YDSLmjEfqreS4p6H/5kd4eXfTz4bOWfE98G0cjvalMTpGQPmnETJklPwqMck673WpGZ02+1+8TgkGXv4SSFozs5xto8Wh7cyUQ0iSt1nQgc5/Q2nnTk3x8bV8NAKaFTruHBXpGV25GaDgCUbT4P07Ao7AOARuzaaNQ3JOz5qF+eCGaDmHJOUoVelW9KT4IGX/QrM04KZna25LGRoSJAk8Dr2VRQKIcs9wGn6PklGa3EYlzArQ38x+1lV62XbirpmS9MG1/cxjD62lFMay/LZ9xzlCV6l0svIIYd2JTHYsyFtFGVfWfEYDDqis7CO7eJQGwvwRR8AR6ILArdm0LqAd1UlVhrkntBrBoBxtZN4zXnZxMWlMZtAvg0xKYeR9WdiZLbSJNTMR+yWi4ZdPq9GsjeDmpxhx85NuSGoPYUuZpjWHyHdtm2W/oJsFIT8oHE3slUvIKyw7dWCNuyHHw2ROUuWjjMizmtNdbm7mAkjfQ4Sng8gJdgROjcCt2TQX1lEI8J0leQlsEGF4qDTZk498DKJB7hZkWODXgEMiOvmQGAfD0iVniMy2rWTWinc1/BJJC7Fpsdv9lYy4FsGHzmEfSXX5YliRWgiYLF/IWBNoKvcitUdVCoqRzvRm8hCBMAQZC05ziA6sZTN76jVmJSLF+sSesew8K2dfh6yI2AHHKXEETo3Abdq0k4pMc64mOiD8tzU2q+gPjOxf7s02MYhKrcES6EFemskIO9PoX+48dIxqNPx2PO2zCdpmjI509s+pOD3XCoTLm6T2bVDcXNo/7/oSmfVWpDlAumcfLIwimCl0YH//GS/xsv/xMM1hx1QRycYiNacuLC1XyiZl1q6mMYjLwbggi2kj+kCOwFURuFmbdkaBYoczwytfGuRxbU1XYGRn8JQdbZrpqhrw18TxYDUnrkXfsnyPYK6BKeERDb/ojNBDr1ubmtklY4FaQdXjrTksB+jWUjXj4asgr53orQGCdHrpwJrS9k9a5A2HqHCxYHZFZw0yoX7TuMzJIvBA6E1A2PikEsD0W46AEQRqbZpPugMFJ3jT6HRiYeZ6vB6T2rwLdvYkLbjg6C/oijIE6Kk9pOWmqw0iJm8ZygudZxkLlyNG1PC7MwzdlKMQAQe00Rzo3OxH0yB0uPlvr+FkkhilSInx3D4wlelnZGRPai1oQkcdWBNK56QlW7CJAAmFETN8jdsJ9eg3Ylvjd7REGT0LsOasNk0A1odwBA5BoHabhbnvScshkmLQLP5es8Oxfk+sP5RH7HYkUlMgNGmmJwtrOh5taiZJ86DsaiNog7IIKISA7PgN/n1cPINuZ5KKPMbCuDCanuMoxQK0dVyALg6xrATw0cYWgRZhp1KjpYe3AZ8lbqGmTVdR+7UOwYS7o1numbQI6dcak9TP2XwYjWPaP2JjLq2xPGiaoX9FP7cnn06Z8rIjcIMIYPGFubw2x32l4BBV0UR1mcgQ7iGkbg5am33B12afxQaZ1zCbxRWJXwsol1LuHtouN/TQpdERG/zi0DPusksCx47JA7BrphVUQVtRRm2VGVPy5bg0e413QO7LbxtKyqfWdAYdVvYQmwkOcRomjZYu8oDkYAPmoVhWrLW7THUe725TIoWHFDBe2RpMxn7HaYYIALAYWk1To0NA9kEdgUEIYI6YodmmZTaF5UueDWbtRL5tEJiju8XYsl6WBd+ydNK7SIrH+8Z5XVhGf1I6N8sNEXM2BE7EIA4ymMwvpehp1mUyYhyW0Q41DfjLrK3dxTTJyhBiqv3M0gMaUgwtUgI6BjOR5bT/rAw9yyi8e9YEJaynF3k/XViFHIvhKNxVzXdhW2IE/lEZssJdrjOd4JKvHzIzl/XUMDOBgAL/Ui622VMZAwU0o6gxVGJ9hnxJbQ/di2f5HhyCXIOR5nDKbH/06NHiUW0FfxoWm8LUChJJHwMl9nNfvnyZVnrZEbhlBNbMWmrKon3rCxQ+I7qNtLwchbud/37wcowz1GDc1nxkNKp4XH4duYlOZ01Gk6Xz9OnTyOwmm/iCKoP//PnzDGHGavsL7pu0jW7w/v37kJPIAwW3iGdsix8YBZe9lAhqQ2VbnzLBa3f5wjL8ygEYugqnbcES0Qu6AbPy/IJxmu2JYdYYvHv3bvEWEgRqRlxqL7eYAi9evCg+WFWJ8QG3paDpZL6sqyhfa4zCEHAuA0UqP3z4sPZUrEcf0KXMXMS73Hr9+nW8HF7Ikhgui6IaTkfNAAC9JNtmDbNI5iyYnirisSNYEybPWs8kS7Sp6tMbOwLXRsC+WYvTGaNxbVlscodzJQSJgJgqzJQOOAh2PoOFIJX2m9jSgGb4iOxxIhLNs2bbwBTONGOqeIlq0VJ/Lh3TQVgGvMXeuHUUJoQBm9OklllgARxNt4w+jvEi1FSmUivG0IiJGdoc/9A/4eXa6Mwa5RQbh0xzz7BW5Atxy0zx4JryoyfcbSap7cE7y8eUM7/I/7TKJdlma5g/wjQIiOGZmGkYxzUu6ATloI3swxhI6GStc693BC6PwDJKm2asagdiFl9eHDKDxEO1oE1rP1k6xBOyzU8Zx3fLwHIXP7IMSc+esUSucX8IKMVEKIMDjfGq6BsPxh9oUEk2IndFJMcjcehDCqgHdAo8prdgh8awFjkNBQ2zaT90Ioe5+6FIh4vlpZZC/1o8HSRLA5lUIivagAAOYjkv4tDcmh+d74cx66GY5sEjGHIrAwpkqBSMz1Ep3J2MKy7XlCDK7/ACFC7JNl7DxJAtYEQ1WFIah59SHDRmCOMgOHmOwFEICA4pTj0jBU3oeRSMc8a1nGFC2xwQ0lH0gSnkEW2kz8YyIQhuIlNy5gX1sc01Cnpvm6GhvAS0ofsMtVJA4oTdo00c/TPKmnbV0iy3XwpiTUsJtTWzg+A7BFTxXyVcgessoJeJt3yXI4UC4xElOezk7oEp3J0lvjK5S2WaX3Nep44x7euP0T9m7Bw7slQVr3EEzoKAfbMWDemaez4L1PvptLzbf5R08B16HSb4AENCTH44iGWuEpSNDgli9svLZg+4RUAQQrQ44/QFEEMBbIawUAVtwtK4ns2sJX1O5jojADnKOhZknT218xJZM31sylpGQ74LR2sGYROxoP9y/6PvFl7E55WdsFoTGBDYE25tMr9sgFFeVlIDxOkLZwxKkjfzpbciVXsqec0LFvitsbzZOaoDDojp2bNnm429gSPgCKRmjThmzbUzs/h1hCszX8ueMW60ifWEmFNfaowDWypkXzFZczSCHGu5yaQQH8/Ed7h03r17RyBFiBYpbC7AC12d2pMqeecF+uBtm3HDJuBtCZ1HvHSu5ELfbH+AEcYKMQaMP3jwQD96l5bpi/jA/vbtW023gXHyqzRi1DyYtgmyhuuTfpQi5UUo81kapr8+BEUZEISFj8QUkhaBT7/VHYHwRSNUB3vKT+gfpWE68S+/+UZEIMxvOQKOgCPgCExDAK9BZEYgnqa7+tEJPohXbtCJENTiaolow09GDz97AYcbAgz4hdnNCBWWw0IAhWND9vhxMH3Gkup/EHSUdXprWWYBC65hmQK/m5oXrOWFfL6oG1H/AccOLJ60LHX4yBqWGLEvGQXHmo+MGL90BBwBR8ARsIBAXPMKUalMEiEI68dssNiJP2SCJ9wlus3WColfT7Gd0gwOcWqWrdlkGd2Gx17BT+gtBc0m1ymFk8vZXOiFfHcuPGnpDql36Ag4Ao6AI+AIzEYgRGbLBOYGl5BnQ+/jOQKOwBQE/g8JD6g9GNmEVgAAAABJRU5ErkJggg=="/>
  <p:tag name="POWERPOINTLATEX_PIXELSPEREMHEIGHT#24242049205C657073696C6F6E203D204652205C636F73205C74686574612424" val="183.3333"/>
  <p:tag name="POWERPOINTLATEX_BASELINEOFFSET#24242049205C657073696C6F6E203D204652205C636F73205C74686574612424" val="3"/>
  <p:tag name="POWERPOINTLATEX_CACHECONTENT#242452205C667261637B645C616C7068617D7B64747D203D205C6F6D6567612052202D20762424" val="iVBORw0KGgoAAAANSUhEUgAABJAAAADhCAIAAAAYg9gJAAAgAElEQVR4Ae2d4bnWttZtw3nyP6ECoAJCBYQKNlQAVLBJBYQKgAoSKiBUwKGCkAoSKiBUwJ2Jv6NnXclelmXZkv2O/QNkWZaWhvxKa0qyfePr16/f8AeBvgn88ccff//9t2z8+PGjDfzwww8vX77s23asgwAEIAABCEAAAhCAQDmBb8sv5UoIVCLw5csXKbG//v1Tlmlgqpz//ve/t2/fvr6+nkpAPAQgAAEIQAACEIAABA5NAMF26OY7g/GfPn3SQtmwbnaG+lAHCEAAAhCAAAQgAAEI1CPwn3pZkRMESgj8+uuva9Tajz/+WFIq10AAAhCAAAQgAAEIQOAIBBBsR2ilU9uobY3F9fv+++/v3r1bfDkXQgACEIAABCAAAQhAoHMCCLbOG+j85j179qy4kiyvFaPjQghAAAIQgAAEIACBQxDgGbZDNNOZjby6ugpvGRnqORzqNSRafPN3SyLYznxnUDcIQAACEIAABCAAgW++ucFr/bkNuiXw7t27hw8fOuZJ1LEl0uHDKQhAAAIQgAAEIACBoxNgS+TRW/DM9usRNad6PMDmwOEUBCAAAQhAAAIQgMA5CCDYztGO56yF/z4S9kOes9WpFQQgAAEIQAACEICAIYBgMzAIdkZAOx4dixBsDhxOQQACEIAABCAAAQicgwCC7RzteM5asMJ2znalVhCAAAQgAAEIQAAC2QQQbNmoSLgvgT/++MN5RSQPsO3bGpQGAQhAAAIQgAAEINCGAIKtDXdKnSXA8tosIhJAAAIQgAAEIAABCJyeAILt9E181Aoi2I7actgNAQhAAAIQgAAEIFCPAIKtHktyqkoAwVYVJ5lBAAIQgAAEIAABCBySAILtkM12eqN5gO30TUwFIQABCEAAAhCAAARyCCDYciiRZm8CLK/tTZzyIAABCEAAAhCAAAS6JIBg67JZLt4oBNvF3wIAgAAEIAABCEAAAhD4hwCCjfugRwIIth5bBZsgAAEIQAACEIAABHYngGDbHTkFzhHgAbY5QpyHAAQgAAEIQAACELgUAgi2S2npA9WT5bUDNRamQgACEIAABCAAAQhsSgDBtileMi8hgGArocY1EIAABCAAAQhAAAJnJIBgO2OrHrxOCLaDNyDmQwACEIAABCAAAQhUI4Bgq4aSjKoQ4AG2KhjJBAIQgAAEIAABCEDgHAQQbOdox/PUguW187QlNYEABCAAAQhAAAIQWE0AwbYaIRlUJYBgq4qTzCAAAQhAAAIQgAAEjk0AwXbs9juf9Qi287UpNYIABCAAAQhAAAIQKCaAYCtGx4X1CfAAW32m5AgBCEAAAhCAAAQgcGQCCLYjt97pbGd57XRNSoUgAAEIQAACEIAABFYRQLCtwsfFdQkg2OryJDcIQAACEIAABCAAgaMTQLAdvQVPZT+C7VTNSWUgAAEIQAACEIAABFYTQLCtRkgGlQjwAFslkGQDAQhAAAIQgAAEIHAeAt+epyrUpAMCEl0fP37866+/7FrZ999//8O/f1dXV46N9pI02Y8//phGto0JlVV99WeNuf2/P9X77t279hRhCEAAAhCAAAQgAAEI5BNAsOWzIuU4gS9fvvz2758U199//z2aSOcVL+X28OHDn3/++datW2myQwi2T58+hcqmVRiNGWqtivt6dfRaIiEAAQhAAAIQgAAELpzAja9fv144AqpfTEDqRepLAmZKp03l/OzZM1343Xff2QQ3b9508tHCXcOlKonSX//9kxnW5kVhKTdVXH9RxRdlQmIIQAACEIAABCAAgYsi0ECwvXjxwl9L6bABhk19g2HD3rz79+93aOduJg1STRLGKTFsYpTISZWY9gxK6QUNpu2F2j04lZv4f/78eerspvE5NZUBwxbIwZLR+gYjB9n2/PnzEEMAAhCAAASqE8DZqI6UDCEAgVYE9hZsb968efLkSava1i138NElS6Q09O+FLJtorUmLY69evRqFKSba+6cmDkpsSDbsJNRV9lkvSRdJ9yHl69evtfQ0mqcilefbt2+nzm4UPyvV1O4yTE2fqvewTXTYC5paKFBWr6YJiIEABCAAgWICOBvF6LgQAhDokYC2RO75Jwe3Rwo1bJL7LskhL3xPnjuXpdpJZY3SkgLRgtusPRJ79nLlpvUoXeXfGFJ6szlXTKD1wMjOyGYpUinPnBKVTIrOXm7DKiUnEz+NAEr3ZtrjZ8VZCEAAAucg4I8pth8+XPgSnI1z3ITUAgIVCXxTMa+crKbc/cP1mI7BqqMc+kGH5DA5RBppGGdpVEpVCTIrEqk+KT1d698Ye8KUeTJpqn0FIb+mAYiDTqdCsoKAXZaUbCvIgUsgAAEInI+AP6ZM9fDHij+ls3G+W5EaQaAKgb0Fm7PacKyOMsfazEWnKg25aSbSS5rSG62yBoychbXIPIkim5t/V6iI6PKNDqXEHGWl1lyjiJyc12g265TsvA65USuQLQQgAIH1BPxhxQ5AJwifxtlY3+7kAIGzEtj7GTY926M1AW3fSrtIRY7GpynzYyQzrEebf+GQUkJFTvzSq6L0MkBV1t9BH3LT60A08o1yUNWkYaLH1aLqTx3qcXBn26G9SjtbdniATdWUcFKL26JDWKckh1a24IMHD4Qr5GkDyv+XX36xMTnh6E0tMr6sLXLKIg0EIACBAxHA2ThQY2EqBCAwS2BvwTZrkBKon5XrOfxpKWZUKjj5DAJJHvDox76cC51THz58kBn/M+qfD0M7iUdPaQJM+uTx48ejZ7uNdJ7bXqPWhvreu3dPSGfrLqV0fX09m2xNgnfv3umGmbrT1HBVXuqoG1u3wVQpWqhcentY0auc//zzzzUQuBYCEIDARRHA2bio5qayEDg2gc6XDguk0Zp9a5k0ZJXc64JnmrVUpWszS2meTHV0bm5prZUWTi03RYWuL8i306+mzvqXLzrrlCUBvPTesPtUJTgXWUJiCEAAAhAIBNT9RkPP7CHORqBHAAIQ2JrA3s+wFdRHSwez/WZIIEVUUETxJVot0fLLIgvllx/iWaPoMbNAeAjUkjGz6ISruHVyLnQUlGpaq5rWEqfKi+7eyL1Qe9lSCEMAAhCAwCICTuccjYA6XNRdLzJjNPGJnY3R+hIJAQhEBA4g2OSyp33lVEwrt1UabJGdwwa8qDH6OdSillMdLS3WMlWP9k015RBfsazUZl+tbbRmpVvFqXL+lK3NR42V1o4YCEAAAhDIJ+CMemmnjbORD5aUEIDAegI9PsMW9Yw3btyIYqYO1dt+/vx56uzW8doNLxffX5iyNmg/m7zzle+xsBnWCvuPWgmy1nZqmR29NiOtgmTJRg+wOY/nyQzNnr5//z61Z32M8DpuQX659glA3XgF7yxZXxdygAAEIHAaAjgbp2lKKgKB8xH4T+dVkkOfb6Gc3fzE1VNKw+hlhv6ijS1Uq1gyWO67jewhrEWtqRdjyDxVsJZaU26zbzXcqE31FhmJnCnaElT57TiVyVS86DlPP0rDy7apa0O8fhe6f8KhU5eQhgAEIAABCEwRwNmYIkM8BCDQA4HeBZv813xMGzn3+QYopV70l+/rd6jZ9OJBh7kIX11dLQLiJ/bHSAmnWUXn5z969tOnT45k0iVa1qv4itHUBv9GtXsd02uHGJtGz13cv39/KiXxEIAABCAwS8AZ+NJr/T48Tb9FzNGdjS2YkCcETkwAwVa/cY/bjUo+6R0qDhH/rHPh1Cl/jNxoUPSXEFXo0tfrT9VuKt6Xi9pV66+76qzdeTv7HOCUGcRDAAIQgMBAwB+MIkobjU1RKbOHx3U2ZqtGAghAICJwHsG20WpMxCvzUN1ovrbROlsnPrdvhoao6is5/hi5xaCoJUS7mTBtULt4lZ6tEqPlO+cxNhVh9Vhaos6GPavKh/2QKSJiIAABCCwi4A9GNiucDUuDMAQgsA+BrgWbFnyCYzqLYwvnfrZQJ4E+tZz/jmDtotS3m53cdjill3D4I5Yv58os9Eus3qbaDOkLaYmfLTZhpnDsJ9TSsz4WWwUt1lV8pDC1hBgIQAACpyeAs3H6JqaCEDg6ga4Fm++2RuirO/dR/gWH1rGevVxSwd8IN5vDygS+tRKfdZ9ek7X+GLnFLObsYtQWonS0Xfzb1bnzpavtF9j8VhstmkgIQAACELAEnC7XJhvCfu+dpt8hZtFA0NzZ2AEIRUDgfAQQbBu2qVY/pDoyC9Ba4qI+NzPbzGSRDEiv8h+7StPnxPhjZPVBUW9fnC1xn+U1wfFXX60ki0jam0Tj7qYvR4mK5hACEIDAKQn4Q0NU5epjU5R/weGBnI2C2nEJBCAgAicRbFusxqy/P7RXbVHPrqentGdvfbkFOVgZMHr57NrU6FV+pD9GLkLnFzScbVLHKcN8waartPyYXhvp6tkapTkQAwEIQAACEQF/MLKJcTYsDcIQgMBuBPoVbP5+uQhQdec+yr/4cKlh+Z8EKDYpvTCSAWkCqYstlp78MXIputRsGzO7vKZheItVRGuDDc8KtvTpTe2YtQqN5TXLkzAEIACBMgI4G2XcuAoCENiTQL+CzffmI0Z1nfso8zWH/rsl0pybCLbZ9yJuoWT8MbL6LKaVOil2xaiOe769o2Aro5rJbpWcrdFoNYmEAAQgAAFLAGfD0iAMAQj0SQDBtm27zC6kRMXLIx/dCxclq3io4vzX3KusLQSbP0bWVeDaaOoXt1Ed1zRT1CiqgtXVUmsFkm+NPVwLAQhA4JQEZkcHW+u6Y5PNeWW4f2djZQW5HAIXTuAMgq36akzFe6LAq/a/wVXRtiGr2TU94a3++TUV7Y+RdQdFK3WmAFZ/B+ZUQSFeYEM4DURbIvX6yhCjC3d7m2VqGDEQgAAEzkTAH4xsTXE2LA3CEIDAngQ6FWz+frkIUF3nPsp8/8P8waOKbbP6cCO8fjXrFjpbxy2WEGdbJ3+7rL7RZ6sg/bnn7s3ZipAAAhCAwEEJ4GwctOEwGwKXRqBTweZ781Ej1XXuo8z3P4z2wm1qgMYq+1jUaFlb4PXHyLqzmK3qOAqzIFLvGrGv6FRzPH78uCAfLoEABCAAgYgAzkYEhEMIQKBPAgi27tol7HzbwbKcsWoLweaXW7dEv6wBct0S6zac1Jq9JXK2d9Y1gNwgAAEInJVAzgAR6t7zSBGMzA/YkSX/KlJCAAJNCBxesNVdjaneBmXfVdOiUHVLRjOcHas2wuuXW3dQ9MsSlo3qOAp8aaS+uGA3Q+pdI1t8X2GpVaSHAAQgcA4CswNEqGbPI4WM7NzZCBgJQAACZQR6FGz+frmonnWd+yjz9YezGw5Hi9ht3mt2++VGeP0xsm6hs01Qt7jRBi2L1A/BvlxEdj5//rwsK66CAAQgAIGIAM7Gbs5GRJ5DCEBgKYFvl16wQ3rfm48M6NbbHuzsvDdsImb8MbL6LOasKM1/+Ud07216qF+B1tbC/SMss+/z3NQeMocABCBwMgI4GydrUKoDgRMTQLBt27izamG0+C1eo58WJOGURkYxW4gZf4zcX4HvX+IAWRosom0PI0pSawWfiLAZEoYABCAAAUsg6mbtqTTcaqRILRmN6dnZGDWYSAhAYBGBHrdE5veh1VdjFrHLSZxfl5zc6qYJqzdOtltIR59J3UHxw4cPTu2GU1uI0tlClSC/XG2M3P8zcTlVIA0EIACB4xLwByNbL5wNS4MwBCCwP4HuBJu/Xy4CVNe5jzKvcji75zAtJd+PT6+tG7ORJf4YuX+bdv5NMwF5+fJl3ZYlNwhAAAIXTgBnY6Mh/sLvK6oPgY0IdCfYfG8+orC/cx8Z4B/qrU0ItgiRP0buP4vZ+S2kAdW+JTKCySEEIAABCJQRwNlAsJXdOVwFgSYEEGwbYl80HgQ7+pEQt2/fDlbVCvhMcuquD0k/ffr0wb9/szset6hCLRSz+Ui+6tG1zhcAZ2tBAghAAAIdEvAHo8jgnLEpumTPw0V1CYZ1XqlgJwEIQEAEunvpSH6/s/9qzNI7Jr8uNueHDx/aw4bhLabffCY544c0jP4GLPou2fv37x1Esy/q2KKOjj35p3R7ixVfXcsnRkoIQAAC+QT8wcjmg7NhaRCGAASaEOhrhc3fLxcBynHuo0t2PizYzCa11s+Kikap6sT8MTKnTW0OORb6afyz1au/KEPU2iJcJIYABCCQSQBnoytnI7PVSAaBSybQl2Czvvhsq+Q497OZbJdAu/VyXsMYGbDn8toWb4CMqhMd+mOktFOORLE3Sc490PMaWsTHHhbcPPZywhCAAAQgMEXAjiNTaUJ8zkATEu8f6N/Z2J8JJULgfAQQbFu1adi2l1+AHrh6/Phxfvr1Kf31peqKzh8jcwbFSPLl6NucbNeTLMihWyVZUBcugQAEIHAgAv5gFFWk20FksPMQzkaElEMIQGApgaMKtszVmKU4KqYv2A+pJ7IqGpCT1c7jkD9G5hhjc5C+nX1ETRB8UVf2sdEctqSBAAQgAIE+CdihxLcQZ8Pnw1kIQGAfAh0JtmjxxK9/jnPv57Dp2Tdv3izd0rb/8poI+BjVIhUpaduGL2J9YwZLbA6+EguWa5ul867Ipc0Usl0fKJgWXV8oOUAAAhC4cAI4Gzvv5bnw+43qQ6AKgY4EW/6Ml2qe49xXAVSWSYEvXnBJmW32Kl/zVBQz+iSdX5asmn2ATS/0tzfJkydPbF2c8LNnz6bO2gyn0lSPF4179+7NtnhdwVy9FmQIAQhA4IgEFnX7OBtHbGJshsD5CCDY6replpIWjQeyQNqj+gNjORXTlkJnNCr46vdooRJaUmu+/HPMCHna5TUtms0KvHCh8DpP6+2si969e6en13K2YvrEQu0IQAACEIBAPoFFA3TO2JRfdN2UB3I26lac3CBwgQQOKdg631O+9FE0aY9Xr161uvmc1accUTFrttSaBrzZrBxBFYqwgi1/eU2X60sJTjVnV7qCASsDQvHo0aNZ7RpKQbAFFAQgAAEI1CKQL9hwNmoxJx8IQGAlgV4E22n2lC+d8dJ4IB3S8NtrV1dXU68rtAKp7D7LVGvKfMqGUK62EVp7Fgk2ZSLBNvUkmwSb7AwFbRTQY40ywFZBTe8L9VmVK1NluW45/W1kNtlCAAIQOBMBnI0ztSZ1gcDlEOhFsOXPeKltet6i4KzkjN5Vctnzt/aN5rA+cko2aEvkmu2C+Wotpwp2HUxqLef9kDZbSWKbgz2lhawpAjZZcVhq6sGDB7LZrphpnU14r6+vnZt5VrCJsESgctDfTz/9VGwhF0IAAhC4EAI4GxfS0FQTAmcj8LWPv9k3UljucmT7sDq2YulmSEmIOItGx1P8FV9mkdooWjSTYtGfbUcb1imnIEkdrUeF9JI6TmLnlNNAW9xUsjOt8rCmGoyckpGqrMRYSDYasDpT2Y6mIRICENiOgLqUoWtSd7dFH7Kd5YtyVlcWbVLQ0CDlsyiTThJPDXZhfLGBbtvUGcus/SHcj7PRyW2AGRdLQBud1Jtpmjv8OhRQB66eQT5VsXu5hmfUwWpMkTFpB/vNmjIqXjuMeRbfVLhbx1Q9+5TNo/G6YyoCXJlVpIiswbq5l2auS6IGHfSYM7WpX4tTilgFk3xp52QynEoV1JCzDK44Nqum+r0Fm0NAFRHqyMhI2YbECjh9h/KRoguJV2KJTOIQAhCYJRB1JupDnB/sbG7dJpATE/Xnods5ogyYqkuoVAgoZZ+Ncmhno0+kWHV6Auqc1WPn/Pyl5VKxtB2f/A62C8G2qPeRH7wduOKc5T07bncYAEJA02PFZW10oVph9FZWpE5lFqqfRCpU7KAezWoEIAqkSmYo1D73pWTrXaLIzQo2LKrpKBDZpt+e1VEhc1V8ynJHxyq30YIUGdViKvOpy4mHAATWENBvM/y6Q6DDjn1NHXVt1M+EmoaA7d5XlrXD5TgbO0CmCAh0RUC+5dIVafVvjs9WsXaLOtguBNvoyBfGgyjguLAVIS7NKlUpkdn2sNsRztFss/MNEgz6SUSST9IlulDJojSBzKivE5k0mmZpYym98gnlRgGdmpKOUwXJSN2WU4pdP/sIQpqPXUK09ghgaoxioh95V6u1ae2IgcDJCEz1Y7U6qE5wRf2M7ZpsWB1gJwbPmoGzMYuIBBA4EwH1TlO+me3ERsPrJ/F9kpkdbHAguxBsi9ROh2NDJnTdEGr+gh2GfpPXPSu8owtEMl7VTOHLcZH+HG1BRaZiQ9ZGK2b2d2LVuK7VoVV3Uj4VK6vfwFRNVagq67SUaq3L5ZypjlOZqF46G35ps5ZP3UWKD9eKiWhHJaozGuUcriIAAQjUJaC+yHZcIZz/e69rzxa5OR11qO8QqNszb1GXkOfoUBVVJxym413Ip1VgapgINodA/85GK4aUezkE1IlZH3L4dciD0hy3+urgOOmXPtUz6PKN+oGCDrYLwZYCDZ1OFFDK3m61/A5Ud8lGDV+XiW7iqQWfoTk0PA9/UeuEQ9XUd1x0dqrRFT+a+RayRDWV6ApmjwZUl/+r7b//TZltr1UaAZSoW9ouU/fSwGR0lmgLLEvNJj0ELorA1CqNfvVn4qCuz3ZrfvgQQ5taJ6cDH2qqlL215tQAkTbNUZyN3ghjz5kIaHY7+mnod6HIqTrKxYvSD4fqCrbo3wo62PaCTSBGGY1GSgRPsd4/Xu5+fgcqy5V+fyOLS5Smmrp9R5tmiPR/D9aYfuhJWcnTyh/Ip6qvHHQ/OOtytvpT4dEJoakST7b/aooJ8RDoh4A6rtG+Ql3fsXp4H2nq60z1QkP8IcQqzobf6JyFwGkIpD2Y+ii/i3aWvKp376l5OR1se8E2NVs5ar0Sd3I/qesfXfFIzdbo7mj6TqozZYaqKREy6qBENZUiLdAqEkt+/vqdFGQ7VR0nXr9kNZNqkVPZUHcllqyVcBIoJ/NFp2SJMvTNELSCFbxFZpAYAhBICaiLCD9/G6jYA6SF7h+jHsbWbjas0XB/I5eWiLOxlBjpIXBEAqn0ynTCnY6u7vx4WQd7Q43hmLjDqUePHqVwp8rVoNj8M9Oy7fXr12o8OdZTdoZ4efO6UZZ+5Tlc3k9AX38WfIkE/RuskprSn+p4//79EFkWUP5a01Pmgao8AOV8dXVVluGaq/S58FDZYM+Q4VBlhWWbwpu27CgTYZHLqO+Ar6kg10IAAgUE9JPUDz+9UMPB8+fP0/jjxjx48EAd8iL7m/sSs9bibMwiIgEEjk5A/pt66eC5ae5bXVmmcLhz54683FECykenarlehR1sc/XsryRYcErZ3Fo1fObCmrz5fZaGmjPBAAhAAAKXQGC081fk+eo+tZBoR+QorEmuzjngbHTeQJgHgZUEpNOiXjpzbW0od3Q+LnR0i7LyK+IXFEq0AamP/9jj/cOSwkEHz5ZeUMPZPPMTfPr0SfNzssEuMY1erlFBE65K1mR1aNQkIiEAAQhAYA2BN2/epJ2/evv8HSJrSt/52oLRNn8o37kuQ3E4G02wUygE9iQw+N6hRB0+fvw4HK4MVOzqC2bEZHxjwbZo00XBELKyeYbLtQ1GUm1YMfMzHKSalk21PabWyqlfImchAAEIQGAHAhr701IUuem+6LTEfWL8R4v3saFuKTgbdXmSGwR6IyBf3T6nKsmwdKd6OiVn67ioD7EXpmEJNumFNN6J0YzYt87pHU4tqv/Ogk1LatLTav6pLa2Wj9DrFTT6Q6dZLIQh0AkBdeWdWHIyM9T1ZT4ecOiK67nldCDQkHR9fX3oek0Zr4FMY9/SJ+OncushHmejh1bABghsRODLly+2v9LApB2MS8vytwnorHRBlRk6ZbK0g5WYPIxg280t0MYJ9exqaV9qh/tAK2/SabpRkGqBCQEI9EPg3bt3+nn6HXE/1h7REj0zoA7zxLJNrsDo8ppG3CO2V6bNw1Yi6wNlXthnsnzBhrPRZwtiFQQcAtHiSsHeBzn/Tv7DKU3bVRFsyq2gg20p2DrZUy4z1AaSZ+rQ9W++Y6eRTH/rX5A4e4uQAAIQKCOgX3fZZvGy4i7zKnWbgqx/zzppJTmajgtyCE6sUYc7WS6F1LgWEtPqH+tWx9k4VnthLQQWEdCcmp0+U69VsPch3UOxyIaCxIs6WPXDLQVb/oyXQGjAePHiRQGR9JKgykIgTePEyDUZ/s7qnTh15xQEjkXAduLHsvxY1mqo0wbyYcrwWJbnWJveRdpYsfTpiJyCOkwjUarqa2qyQ9vyTcLZyGdFSggcjoD6KDuplPbYOTVa1EvkZJiTRh2syo3ebDl14WEEm6qkv6lqbB2vPRISaRK4+hedtjVt8odALQL7z5nVsvxw+ZwVtV4OmVZNa26Ha6Big6XDRWB0U2hxnjtfuMh5+NfX+O/OFobicDYCCgIQyCEQLa/JUS/b+JbTS+jnmWPSojTDpJgerZq9quWHs2/evGk18aytOyfQHKoaftgQcvqtLzuzpTgI7EPg6dOnF+Vb70N1tBRxPuUKW/opVU3bvX37dhTCiSPv3bunPSlOBfXdIeds21M4G235UzoEtiOgzXd2Okm6q0Cw6W0i8vlnjdyul9O76P3PBmjWrNlr/RftKZ+FuEUC0ZGeVBOi1rbAS54Q2IFAzqzVDmacvgj1k5Ix56umXi4aLa9phrVsv83R4Rx34gNn4+j3HvZDwCFgO+Ti5TVfLA2lZ25cdEx1TqkW/vKdXnbSbEtkzuJjqJtcgYqkhkfXcgxQE+pPvojk+yknjwNhAhA4JQHNtugnLNkWud2nrGyrSmmM1GBzyr3i1hUY8OpeqvWWsFbtVVaufkp6km1KtukeKMt2h6tyxvpgBs5GQEEAAv0T0JZ1u1Ov+GnbqZ7NEti0l9OwosHFLhXaogcF1GxL5Ozyn7VVEmuLZS5NvKkrlz+X06Ej22yLEIbAsQj0P8t+LJ7BWnWMZxUw6SYZVVaD0SmlaWhQJ5ACCYl73iaKsxGaiQAETkbgwYMHwYHXCs0nzWsAACAASURBVNXnz58LKuj0bDY3iYWrqysbUzesh/E0xFj9GfKXVnz//v032pHZ5M9f+wtWKqCUW1uo2fdMXS5qSry1PeQPAQhAAAJtCaSTnZqFbWtS89Kn5pjFqrltUwbgbEyRIR4ChyYQbZzRClVZdXShFR2j4R2UiIyfUiJDB9vmGbZFs91TI8Qo07JIzRD/8ssvmjqd3XgpKa80WoQtK4irIAABCEDgEASiTTKa+2Rj/JQ/MTt0tmpxnI1W5CkXAlsT0JKXLWKqd7JpRsNRPqNpijMfzW0qcko6avTRJW0EW1jBnDLaxu8g2IbitOvy999/n+IVTNJ6pVrup59+CjEEIAABCEDgTATS142kC25nqm9mXaaG48GfyMxkz2Q4G3vSpiwI7EnAzqmpCyp7curdu3fRSt1oFfYRbKrC6I6AYUYMwRY3zcuXL+1NEJ/+37EeRtcbw/93xP8QgAAEIHAeAtEowPLa0LTajTKqzcpcpR1ulz4F21BxnI0dbgCKOCsBPXimbXGhdsWvKc5ZXpNe2q2LG50UG0rvXbBJa+6GKTS89r2kLwcLZ0NAIzqaLdAgAAEIQOA0BKJRnOW10LLp7sdRDyOkbxvIF2w4G21bitIhsIhA9NMuWwHTez6iublRG8oyH81qNtLpYBsItt72lI/iu76+ztHraunXr1+P5kAkBCAAAQgckYA2ydhXdbG8ZhvR8Sdssh7COBs9tAI2QGALAlawFc+2RBNzU3buKdjSLQyhy20g2CzlKTohvuHUncTY6F7SYNsQ0DNvetohiuQQAhCAAAQOSiAaxfccrVNimgN+8eLFnTt3bty4ce/ePYnJNE3bmOBPtDUjLR1nI2VCDATOQcD+uouVQs5mOi3e7Pkpl1Swhdoh2CZvXbVQ5jaYtsP5ZAU4AQEIQAACywlEgm32TVTLS8i9QmpNo7VGouGxeD2zIe+hN82GYMttzol0OBsTYIiGwCQBuwmuzAmPnoKbKqks86ncCuJDB9u1YCte5SwgMnqJ2ilnkU1DqWZAR3MgEgIQgAAEDkRAOybsfkiNAntOr0agVLp9sH44mzmTGGW10aHmg7v9crqdg/erj7Ph8+EsBHojoHf2qG/Ub1weeNn3rHOW19QzlGVeC5ftYL+tlWlmPofYUx7qonFaIj7nkUQ1/PPnz8OFvQW0l6Y3k7BnTwL6IOOexVEWBI5LIFpes/O4O1dK0jEyZjAglXA7G2aLC9t1bGQPYZyNHlphOxvUvqO/ju1KPFPO0iHq2bqdaslEvfKVhDn3T/PlNdvB7i3Y8me81GDW0Mz2q54sU7BpRlZf0+azqtX5kyEEIACBPQnYUVyzmw2nV3PmCvckM1pWD8P0qGE4G6NYzhGpD+HmLI+co7Ib1UIL9WJ4sV5r+qXNUc77C7ZoPs52sHtviTxcH2phjTZniKT7CCgIQAACEDgiAT3VMDwtNhjfcHlNBljpaGHmbNS36euG7X5R5Zw/RNY1YzY3nI1ZRAdNoGc4cbfWt51+yHo6Vz3e+qyOmEPOdJgm7FYu4hWQcTrYfgVb8z3lA2jtiswcHSWLL/bWL7gpuQQCEIBAbwQiL7+hYIsepbOgwjPoNnK3sJ0Ats9X7GZAZkFRUzpX4Ww4cDo8leNqd2h2hyZJG0zNCnVobV2Tcire5HVTtuOKOthdBdux9pSHmyN/dLSgw+UEIAABCEDgEARsHy4//v79+63MtpZENrRd1LKCra0lERZ7iLNhaZwsHC1BnKx2O1fnMmFqkTan4k0m7JwOdlfB5oxA6T3a7UiQmhpiLOgQSQACEIAABA5BwE67th2DnOGyoWGREGpoiX87OfTSC7utRWpqiLlkZyN/Dj3gIjBF4DJh5izSisz+L2WJOtiodRBsU7dxSfwl96ElvLgGAhCAQDcEtKfdTru29eMdyRGN4nvyi6xqi8ipeGSnk1Knuq2FY/YlOxt6W0bmgyoOQE4Nd37Dlyq1agJ93NJOzE2Z0Xw/pAyLlvg6FWyd7CmfasipeDvYT6UhHgIQgAAEOiQQefkN/Xg9wDbFR1Y1/C6cRRQ9XzFlcJN4a6dvAM6Gz6fDs7r/pVcjX7ZDO3s2Sbe9BEmObum5FmW2Zda6yQ1mO660g93vtf7RSp8PuuFImRpmXxqWnrUx3U568Rku20yEIQABCKQE7GCps/u/HyyYFFkS4hVoOzhaX6etJZZJFMbZiICc71B71d6+fXu+elGjHQjYTmyqOKm1JvNitudPO9j9VtisHVOMQnxqaDi1fyBfsO1vGyVCAAIQgEAVAnbGre0YZC2JqtbQMD2pb41paIk1Iw3jbKRMiIEABEQgcz9kk+W16FUoqQ0Itpl72NmaMnMlpyEAAQhA4DgErEzSdpSGhltLrBnayNTwxZXRzDSCzTbN+jDOxnqG5AABn0DUiU0lTsXSVMqK8dFMU9rB9ijYutpTPjVwjjZSw2fBR+0hEgIQgAAEcghE7nJDwaY54KltHU3ciEDP+jpNXqEWLPEDkd/jJMbZcOBwCgLnI2A7sanaqZttsh/S2ia1ltqwk2A77p7y/K5fba/ef+oOIB4CEIAABLolEM3NNZx9iyyxxNI5V3t20/CbN2/sW7XaSkenpjgbDhxOQeDCCeS49E06N3Vcdp5u1IadBFsOo3AbNRyTgg0hsMjycBUBCEAAAhA4EAE7WMrshrNvkSWW4egobhNsF46+XNTQEr+Oi4ZsnA0fJmchcCYC0UNiU1Vr0i3kdLAItqkm+yd+0Vyd0jdpZq8CnIMABCAAgQwC0bpWh4JNGindJJNRswpJ9IU6K4S0X7ThKzT9+lg7/ZQ628+QjbMx21gkgMBKAjmdQ6vN3nY/5JQN3Qm2rvaU57TuyhuIyyEAAQhAoDmBaF2roSCJpGMg03BR69WrV8EMBRpaYs0YDeeP2jgbowCJhMBZCVhRNFXHJp1btB/yyZMno+btIdgWTR31M+MlXvld/wC34aTsaOsSCQEIQAACOQQiwZZzyUZp7KNioQgNLo8fPw6Hewb0EpRou86UP7GnVaNl4WyMYiESAhDQNoGcTr6JYIs62Ckb9hBsi2TPoQVbw+fU+TVCAAIQgEAZATn6ZRducdWoVzE1hG9hQJSnlteshmQ/ZMSnyuEiN0kl4mxUwU4ml0Mg5yfWatXdCjZ19fou/Gi7fDsaWzcyB1MosR/BtmiuLthPAAIQ6I2AXnCnvRDW6ezNwuPaI/dd6y0NPw5WBV1X98aoYGu1qKXltVPuh9Rtg7NR5bdDJhA4BIEcJdKkT4heheLMzfUl2Fqp29G7Lad1owuZ9IqAcAiB5gTu3bs39VBQc9vOYYBmB589e/by5cvjVqcrwZZilCpuJYmj5TXZ1ko6pljSmPxRG2cjpUcMBE5MIKdzaCLY7PKav/V98y2Ri9apmsCaukFzWje6ttUrvCIzOIQABAYCr1+/Rq3tcDPIre9qV+HSKqc3SVfVkR5eWqMq6dPlNU1KNnwdi18pnA2fD2chcLEEMh9g21+DyDD7KhR/OmxzwbZI9uwPy7l9F1nu5MMpCECgFQHbFbay4ULKPRnqVmtuqVDUnKs/im93g/38888Rh1aW5NRx0ZCNs5GDlDQQOAeB0X3madX2n42KNpz7c3MItrTJ/olZNFc3ZNHVADBeK2IhAAEIQCCDQOYAn5HTsiSjA3aTvRsaBCNnoqF0zIF4UMGGs5HTuKSBwBoCOZ3D/j589AJeGTD1upGh7h0JtqPvKV9zM3EtBCCwBQHn+d0tirvkPE+Guolge/HiRepYaI1L22b2v7VS6agmbiIdM+ueopu6EGdjigzxEDglgZz+fP+XUETvQku73Kgttn3pyKKpo/3VbcTCHuZ3/eEqPRcewgT6IRBuQj2mMmzvGQL6cR76NQn9EO7Zkuvraz3Rmz6h1LPNR7RNI83+m0kqgkrvEA0Bz58/r1jEbFbqqbQFcTSZjNn5I2x6+DMdBGf9iVHj94kM/XxOcTgbOZRIA4HTEOhTsNkOXwri6urKB76tYEt7fMca+lAHDqemCGhNWc6Wfo3DDzINTF2om1O/EDn0UwmIPweB33//Xd7nyZ6w6qdphm1ysyNNPwaPWhI9qaU0qYQbvbBWpPoxZ4lSd++egk0LetaTGOqoAbpnTY6zUetWJB8InI9A2sOnddx50UVfGxq81sGStMtNLUSwpUxKHmAbyYWo7QnIsdBCWc5PcXtbKKFfApLlKPN+m6cDyyQ7IyvUq2jRZjeJopd52ME7MkaCTYput+2Iko5pp9rz8ppwHVSwLVoYjO4KDiEAgUwCORNwO2+JtApNWjFnSm7bZ9jy+9AT7CnfubEzb9NzJ9Nut9SxyK9yV4u6+WaTEgIQqEtgtPe2n8epW1yU29OnT2dXgPc0JnVu5E90voiKsxHdVBxCAAKLCOw2IyarCpbXdNWGgm3R1FFXrnN+12/vhnSO1p4lvAWBspYaLOlqjmALOOQJAQisITArotZkHq7VyJ0jxqIXNobL6wamjLGTwXVLrJIbzkYVjGQCgYslsPN+SNujZi6vqWk2FGyLnOmuBFs6v5hzEyPYcijVTbNml05Xt1xdLOQGAQisJ6A9ihIw6/NxclD+mV8228GYDx8+jBqT7084Nd30FM7GpnjJHAKnJ7CnYNND9XYDvBVvPucNn2E7bh9qUfr47NmKTztovlB3z57rs7YiBwprl44ay7bXcCjJrdvP3y2JYDtQQ2MqBDYlMDXdpqE059GCMtvy1dqQv+antnuxvgadqbee5PsTZRzWX4WzUcwQZ6MYHRdCoICAnka2Pap24y8YYr5u9jc1BKY1VMrNrFiccdnymiq1uKSxC6QxgpDQPpmxJMRlEZjdzqSGzsqIRBCAwNkJOB6/9iJuUfvRtax0cIxipKm2MEad4dR4rfFoixLr5jllfERPhzgbgTzORkBB4PQE0q4gitmto4v2hWnoyYe/1ZbI4+4p95dlojYOh/kDRrhkNCCRFlyHqF1H0xM5RcBvEZ2tuCI6ZQPxEIDAIQg43YVmQ+t+t1ozrA8ePHCeW3N6fs1DaTtNXaRa6JOzMjXw2cnguuXWyg1no4wkzkYZN646IoGwENLWeHVW9mlkTcDdv38/36StBFtQHTmmdIIyx9SpNKMvGZtK7MQv4ubkwymf5J63nH6iL/792/p5GBodAhAoI+BM30jJaFiVyirLObpKz4lpu7vTO6ksXyNJzlXsSX766Set9U2pNZ1a5E9Eld3n0IGZGrBnz5+WXiUGZ6MKRjK5KALOlNyeHOzGCplkxVuOGQi2HEo7pZFPYDfyaeTeqeAzFuNvbd1n2JZU01S6xld5YPrTb/XOnTuKPCNv6gSBYxNw/GB1JuoxVmo2Xa7X9yufKXUkfBrCte6hp5cdY5RMPYmmgFbi1rLhvXv3HI+hwJ9YaVLZ5Zcm2MooRVfhbERAODw3Ab9HVd19j7EKHHXathT5hLdu3VqUc3vBplHBmd1cVJmjJ7ZqTXVBsK1pUH8U30GwSZiplMgMvRNFkSs9vzVYuBYCEBgl4PcJGmg15JfNtuj3rqFaC2vONsjBpEGtKewbowQa7DUZVLZXM9hjvYeUiYo4xIuvoj42rUiIwdkIKHA2AgoCl0Bgtkd15tGq8NHYoR41ZCV7rq+vw2FuIP9xt/yU/jAQWSZZkp/zDinLmk3019tm5wA0tKzP8GJz8O/Afdg6b4mVW3axTUPFIdAngVk1NYxcWt3StEtmFZRSg7Q6nGjUGz3UXseQrd+D2cs3sqfKiBaqs10gH5Sg4WyEhsDZCCgIXAgB222OhtWZbIRCssI6hBoR8gcRa9ImK2z5M16ipoFhlF2rSM0pZo6vdS3Usw127HGeO69b7ilz8+/AHW45PWSiH+QUW+fU1CXEQwACmxLI3NEgXaeh99GjR/qNjy5waf1KnbmW1LThUCkl2HImAeVAv3z5MlRQu07sAB/i08Bgj1bb9DISlZsmUIwmd3VWNmfaoxEwU76OFrdnpN/VR5bs0PNHJfqHOBs+H85CoCKB2R7eeuAVy1VWKtp6fdqIvnQz5GDPJt9hO3QfKi7q1qMNA3UbbzS3SKFp3nQ0GZE5BPw7cIdh279/mswI5HAjDQQuloC8Z/UMftcR4OgHHn7j0lrhF515echnCOjykFs4pSFAYi8c+gGVG4pWbmH9RF6CdRT8TMJZqbUyfyLksFsg1DqnxB16/hwzbBqcDUuDMAS2I6AeNe1mbXE6u+CTaPZKN6xHl203JTPKS7HLbVXCObOJtnZVCq2bScHkorrdNTZET37bvTFrsr3Ya4P/ZO+0EN5u4TsAb25AsIQABCCQSaCg5w+9SnFAfcVoj7R0JC02ILrwQKPPUkSZt8GeyQpuOZyNPRuIss5EYHbbgrqUuvWNfuCaSluTf/0tkZH2iAaD6DBMBEbxbQ9nV07rmqd9NXYmVeO3Paxb1iXkpv0/zkAuvFu/5Ka5AZfQytQRAtUJqOdX/1A9Wz9DjeijPZJW/PbfZyECdmemb3nzszgbS5sAZ2MpMdKficCsa+0vwS1FoW3ztg+XXLRLbUtzU/rKgk3dwaI+dP/RMYdRwUjpKITZEjVG2st1S8mA2atIMEXA/0nssCumuQFTZIiHAAQcAup4o63pTuIqp6TWrq6uprLSYLrnEKn502g+eMqwHuJxNgpaAWejABqXnIaA9iL6HqDc71ov8dZjw1atqSeXGlzr269Znouu1V75pStmqkOUSSeHqsvSkbLMctui+lWs3O1QZsPJrtKY5PQv8oG2rm9zA7auIPlD4KwENHe2tOd3ehv/lNTRLMZFE6B+cf5Zjd2q+6w9nSTA2ShoCJyNAmhccjIC2n/u9/BV9oRHvzWVOLrvfSnbb5ZekKaXHRp4Ivv8scGelUTR5ep/05zbxswuntpaKFzQHlERatQOObRthYLS/V9jQTMttaG5AUsNJj0EIBAI1N0VEw0Tw6G6CJUSSvQD/pTwaP5LI4+i1nA2hpYtGMVwNvxfGWcvh4AUh99DKkExDf02o4Ur9fYFP9hRA24odtR07TeYqlXY8SV1ob/Ry8siVc/B2dVeT/2lmSiy/P0qaXZzMXpXcqjsXNpv1CE+f/58NllIoFfHRIRV1v3790MCAgUE9PxY9Guxmeju+vz5s42pHm5uQPUakSEELo1A2jlXJKBeSF396HNro6Voi440m4b80bPrI9Vhyp61e3VW2IGzIXg4GyvuIC6FwDIC0dNl6cVL/fkhB33NJZ0ZWdTbp5b8fzGjMm7PbSH/nzUZB8IxavMWkeLgeP+RsRKTmVtKlCzdNbdG029R94Pm6e8gEvat69XcgK0rSP4QOD2BRT1/NBD4h5JemcOEhbydPdoaU2CPtW1lWKUPs7Q+tyZncTZWNi6XQ6BbAtF6SdrDDDNZOfarE1Nu6SKTcqjbu45vifSdzrRie8ZowMshWCuNcOdrNg1+s+VqJ0w6PqHWZrllJkiVsL05dWNn5lOcrLkBxZZzIQQgEAgs6vltJ+OE1wiALezZoT8MPKcCOBuBzKImxtkI3AhAoIyAti2kKivqwOX/q4/SXsK0CP1g5c/rl5i69MqkyrNwUaHjgs13OqP67Hy4wyJJxEiH+a8Ok3mjTatMpMqkNiNcamnUWgq8OGb0lxOY19pJ7JjX3ADHNk5BAAL5BDQepz126EwWBZTP1LjQyp4dOsOcquFsRJRwNiIgHEJgOwLq5PN/cerGw5/j6UkEahvkFjaPCzZJxkWj0Z6JW8kbNcCsFg8cJMrFUPOp+tPdoDYOp2xAGXYyam5xb+2fp2BavFFYP7CtTWpuwNYVJH8IXBoBTa86Y3PUyaSH6vzrDt4aAdfYo0Gn1Rg6eufgbKRYcDZSJsRAYDsCmk2r0hGpZ5bPLxG4kanjLx3RU86a91KvMQw/U3pDxuVvF0xHMhsjT1eVtDFDWJHWCZb4aftZTz2qqPZQ66amLo1RXZRVw0e9lxrcf3p9+MKZLNEt/fbt201r0dyATWtH5hC4TAJ6K4b6au1+GR2kRplocFSHIydgi/dIaYCWjJTuWjQSaRyXPXu+tWuUTBSJsxEBCYc4GwEFAQjsQEB9kTpV/VnRkVmuJsLkfKqD3dSlHxdsmSZebLIPHz6oUReN35aVGlXD/61bt2wk4fUEHj16pEaZykcuzvX19dTZKvHNDahSCzKBAARSAhrO1b1oHlN/U0pJokiTmPrX+Rx2mnNxjN5JG0wazURuhIwZ/hhxRhF1Homz0XkDYd75CKirVycv2TZ09VO9vSo+dK2am8t/6+8aXAi2NfS+UWf6z+j9b9POTr5q7FS7SoUzcK6CPn3xzZs3nVbQz2/rH1VzA6bZcAYCEKhJQGLJ9jbSaZvOrc6aLifDTgxriW/r7m7WJBJUJICzUREmWUFgEYGod9W1TTp8BNuiVptJrC5VKTRq2oF8aFq1LjptBt+6080/gNbcgHX8uBoCEIAABI5BAGfjGO2ElRCoR+DbelmR0zfD4wpbPLQA3FkCWud00mjl2jlb5VRzA6rUgkwgAAEIQKBzAjgbnTcQ5kGgOoH/VM+RDCHQhEBzvdTcgCbYKRQCEIAABCAAAQhAYFMCCLZN8ZL5fgSa66XmBuzHmpIgAAEIQAACEIAABPYigGDbizTlbEkgegFAVNQOz983NyCqMocQgAAEIAABCEAAAucgwDNs52jHM9RCmkfva9EbVO1S1fCtP72yxX9Ntr0kZcEDbCkTYiAAAQhAAAIQgAAEDkEAwXaIZjqtkcOnjYZPCUWv1gx1Hj6tNnyIdur7dXUFm6zSBxj8PIN5OQFV4caNGzkplUbqVEW3fUV4pqkkgwAEIAABCEAAAhDYmgBbIrcmTP7jBD59+vT06VN9m06fEZeemVJr4WIl0MfKlf6nn36SoArxQ8AXV0tX2AYBGRWx26GWGfWN792KoyAIQAACEIAABCAAgZ4JINh6bp1z2hakmgTYlE4bvh+vf7WwFlGQmNEalPZPhvjqz4/58i+Uu10grfV2ZZEzBCAAAQhAAAIQgEDPBNgS2XPrnM02rYxpT+PU8pFWz7QRUQtud+/etTWXwNOSl67S421DvALScpJVQ0pfXymlzS0nLEtykm2UZtj8uVHmZAsBCEAAAhCAAAQgcCwCN75+/Xosi7H2oATevXsnMTa6pCaBJCH3+PFjv2ovXrxQspBGwmbQbI8ePZKiC/FRQErv+vo6ipw9fPPmTdCHs4m1VOgklgrVkuBsJiGB0keSNZwiAAEIQAACEIAABCBwaQQQbJfW4g3qq4W1Z8+eSdWMlq1TkmGZ79iIVJ+Unp740r+jOnAoTgm21j83b95sa8AoWCIhAAEIQAACEIAABE5AAMF2gkbsugp6wEwLa1JNqZVaItPy1+zCWnShNJvWoELksDcyHEYBFfH58+cosu6hKugsoO1gQN3qkBsEIAABCEAAAhCAQFcEeOlIV81xNmMkZiSoptSaNjQuVWsCpA+y2Y2R1R9gW9oGzQ1YajDpIQABCEAAAhCAAAQORADBdqDGOpipegxMS0+jewXD42dlVXr+/LmzqGXzLHjjiL08J4xgy6FEGghAAAIQgAAEIACBMgIItjJuXDVDQGpNOyGnEknkrHyuTHsppzK38Qg2S4MwBCAAAQhAAAIQgMDhCPAM2+Ga7AAGR4+ZRRbr7SMFOyGjTHR4584d592MSrDD82M8wJa2CzEQgAAEIAABCEAAAhUJsMJWESZZ/UNgeMvIFAu9L6SKWlP+9tUjo8WxvDaKhUgIQAACEIAABCAAgQMRQLAdqLEOYKre4C+ZNPrcmqzXktfUy/0L6uZsuRxyQ7AVUOUSCEAAAhCAAAQgAIGuCCDYumqOwxujVa8ptaa6Sa1lfm8tB8TsU3AIthyMpIEABCAAAQhAAAIQ6JkAgq3n1jmYbS9evHBemSj5pDfyV6yS9l46uWk1b1bROZfnnJIBjjrdwYAcI0kDAQhAAAIQgAAEIHBoAgi2QzdfR8ZLvdjPo6WW+WfT9LMxjjjUtSyvzQIkAQQgAAEIQAACEIBA/wQQbP230TEsfPbsmWOo5NP9+/edBAWnEGwF0LgEAhCAAAQgAAEIQOBYBBBsx2qvTq3VV9d8+eTLubJa+SWywlZGlasgAAEIQAACEIAABLoiwHfYumqOoxrjfxLt9u3bf/75Z926aQfmDz/8MJUnX2CbIkM8BCAAAQhAAAIQgMCxCLDCdqz26tFaLa/5H7Ce/WBaQa1YXiuAxiUQgAAEIAABCEAAAocjgGA7XJN1Z/Ds20RmP5hWUCUEWwE0LoEABCAAAQhAAAIQOBwBBNvhmqwvg2eX17QfcovX6yPY+roPsAYCEIAABCAAAQhAYBsCCLZtuF5Mrq9evfLrusV+yOYfQGtugM+csxCAAAQgAAEIQAACpyGAYDtNUzaoiHTLx48f/YK3EGwsr/nMOQsBCEAAAhCAAAQgcBoCCLbTNGWDivz6669+qXpbY/XPr6lEBJuPnbMQgAAEIAABCEAAAqchgGA7TVM2qMhvv/3ml7rRx9AQbD52zkIAAhCAAAQgAAEInIYAgu00Tbl3RbQf0n+bvwzaQrA1f36suQF7tzTlQQACEIAABCAAAQi0I4Bga8f+4CX7y1xD5bYQbH65W5QYNVRzAyJ7OIQABCAAAQhAAAIQODEBBNuJG3fbqvm6RWXrATZe6L9tG5A7BCAAAQhAAAIQgMDZCSDYzt7Cm9Vv9v2QGy12+UJxo0ItxeYGWGMIQwACEIAABCAAAQicmwCC7dztu2HteIAthbvRomJaEDEQgAAEIAABCEAAAhdCAMF2IQ1duZp68cZsjj/88MNsmqUJmq9uNTdgKTHSQwACEIAABCAAAQgcmgCC7dDN18z4v//+e7ZsvsA2i4gEEIAABCAAAQhAAAIQ8Akg2Hw+nC0ksMXymkxpvsDV3IDCoi+9UwAABh9JREFU9uAyCEAAAhCAAAQgAIFjEkCwHbPdurd6C8HW/ANozQ3ovtkxEAIQgAAEIAABCECgMgEEW2WgZDcQuH37dnUU61e3vnz58vTp0wf//n348GGphesNmCpRUvDRo0eyS/9++vRpKhnxEIAABCAAAQhAAAKXRuDbS6sw9d2HwBYrbOv10q///g0Efv755/fv3y+isd6AqeJkzG+//TacFbrnz59PpSQeAhCAAAQgAAEIQOCiCLDCdlHNvV9l9YL76oWt10s2hwIL7eVp7Yo/AacltaDWlO0Wi5OptcRAAAIQgAAEIAABCByCAILtEM3UnZFbvAHSr2SV58es4lqqr6oYMFrHV69ehXiptcePH4dDAhCAAAQgAAEIQAACF04AwXbhN0B59f0VquqKzmqt1Ogc9RUprocPH6b5ODHrDRjNXI/VaZ9mOPXkyZMQJgABCEAAAhCAAAQgAAEEG/dAIYEcjVSY9dhl6/WSzUELWbdu3RorZzLOXp4mKqbx7Nmz8FE7aWAdppkTAwEIQAACEIAABCBwsQQQbBfb9Gsr7ksULWetLcBcrzc62qe8zJn/C/rGDIlsDkuX15TDFoJNlOzyml498t1336W1IwYCEIAABCAAAQhA4GIJ3Pj69evFVp6KryGgV2U4r8eQvKm1K1IF6cWJYRlq1ObZ21g7D+0ezo8fP969e3c0q9HI6PI0zawB6SWKuXfvniwZTgnmn3/+OZqMSAhAAAIQgAAEIACBiyXACtvFNv3aimtLobOu9ddff60t4N/rpZS0GuarNceMYINdXpM0WqTWlEmQVSFDG8gxwKYfwi9evLDZ2qW2NDExEIAABCAAAQhAAAKXSQDBdpntXqfWzgNXVooUFya1Ji00m5VdOpsqywq26i/2yDEgMkybPLUBMkSKZK0FyZAnAQhAAAIQgAAEIACBExBAsJ2gEZtV4erqauoD2VYgldmXqdaU+ZQNodzoQ2cFgs0vwj8bzAgBPbpmH6LTip8VbyEZAQhAAAIQgAAEIAABCCDYuAdWEbDfELMZaUvkmveO5Ks1W+hU2O42lFpb+n5IZat3gRQso43aE23yVLYSt7xrZJQVkRCAAAQgAAEIQAACCDbugVUEtJHPLhbZvIpXjaT0op2QUln6s5nbsP+8nASSVZXFVk1VU5b4BlhTByFq08u2pQ/U2QwJQwACEIAABCAAAQicmwCC7dztu0fttH41uvqkhaN3794ttUCXpGrtl19+cQSb/5CbFFp4Z4kyKVheG6rgGGAFmFNfCVHtfrTWCt3jx4+dSzgFAQhAAAIQgAAEIHDhBHit/4XfAHWqP6yJBV0UMpWQ0/v9M1eQ9KSZ3r0hmRcuV8BKmgcPHkx9DE1Fj+4qlPyzK2NSVsWCTcYUGBDq8ubNG9XOIrJVC8kIQAACEIAABCAAAQhAwBJghc3SIFxIQJJMUipdZ5M+0XKZ3ojo5yuppnfc69UdVq1pMUp52gUoKZy0iCFnu+kxlCUZaZfFtNS2Rq0p26UGDJaodlJ6siSoNdUCtRaaiQAEIAABCEAAAhCAgEOAFTYHDqeWEZBA0nLW6P5AyRWtL0VLbVIykmQSaVanDUUqH0madNEsWjGz9kmzXV9fDzF6VEyX282Q0o3v37+36cvCmQYo86F2MkN1tGVJiKq+EQqbgDAEIAABCEAAAhCAAAQCAQRbQEGgAgEpJcmk0fWuIXcJpyEQyZhQtvSMRI7zUTKt10nOhdWqcKECWrka3rAfZa5IxaTyz16bH84xQA+qjVoo1So+tSzJt5mUEIAABCAAAQhAAAIHJYBgO2jDdW328FXoSDXNWiypJjFj90BOXSJZKOUjXTeVwMZPLdbZNEvDiwwYMpdS5YWQSzmTHgIQgAAEIAABCEAAwcY9sBUB7ZCURNH2v9G1JluqNJX2TOoz3DZyNqw9hxJ4Tv5SgDJgabaz5YYEgwGzulFV05+zZhgyJAABCEAAAhCAAAQgAIGIAIItAsJhfQJacNMWQT3bZt9oLzWlP607rVcyyl+reXYXovZAKuftpFrESA+2qXRrwLA5U2bsZkNkEocQgAAEIAABCEAAAucg8P8AeMywi0QZSCkAAAAASUVORK5CYII="/>
  <p:tag name="POWERPOINTLATEX_PIXELSPEREMHEIGHT#242452205C667261637B645C616C7068617D7B64747D203D205C6F6D6567612052202D20762424" val="183.3333"/>
  <p:tag name="POWERPOINTLATEX_BASELINEOFFSET#242452205C667261637B645C616C7068617D7B64747D203D205C6F6D6567612052202D20762424" val="64"/>
  <p:tag name="POWERPOINTLATEX_CACHECONTENT#2424465F302876292424" val="iVBORw0KGgoAAAANSUhEUgAAAaMAAAC3CAIAAAAwx6aaAAAgAElEQVR4Ae2d67netNKGw3ft/5AKgAoCFbBTQaCCkApCKlikgkUqWKSCQAWBCoAKgA6ggnx38EbXLB3GsqyT7Xl/JLasw+iZ0aPRSPb64N27dw/sZwhcEoG///77m2+++f777z/66KOffvrp0aNHl4ShR6dfv34N1H/99dd33333/PnzHk3eb+MDY7r7gNjdVRD4888/v/zyy19//XXp8H//+9+3b99epfPd+/nw4UNobmn266+/hu8+/PDDnlL8X8/GrC1DYBIEfvvtt88++8zRHFJxO4lspxRDwosTzbyCQ92zp8Z0PdG2tqZAgJUUA8+5GMiEl3F7ezuFcCcV4ocffpBkxxzzySefMN90664xXTeoraEpEIDm4DUpCrd3d3cyxa6rI8BalUioJDtmGjy7bmRnTFddp1bhvAg8e/bMaG6UeqJkB/cx93QQyZiuA8jWxBQIQHNEiKQo5s1JNDpch2RHo2ihA9kZ03XQrzUxHgGjufE6+EeCUWRnp0wmMQAToyECIc2xaCJsxKhr2KpVnUaA8BxBOrkpRF487qdPn6YL7XpiTLcLPis8PwIhzbHrx96f0dxY3S0HfTwZ2pGdrV49qO32VAi8ePHCi83xOgQnHozmhquZN1I81SASMbsff/yxhWzGdC1QtTqnQIA4N2fxPVEYXfbWl4fJqFvWqrwi5rUO2bU4ejJg9cpbOH/88YfXPbuVCOB32GiUgBRch+fmqOTbb7+9ubkpqM2KtEPg8ePHxExl/U1eQ+a9156/0F+VPbRrhwBzXU+9nKwtwnCMFgfmckEI/GTdPEd32JcIlcWWEekVO9jbp5Mv+nqGaLceAqjZS7HbHARYNCzjRGZmLLGSsPCcxGSe659//pl5yJMHJf7yyy9eYvFt1zgdy29vX7lYbitoCEQR4L1xvlASmpntQkThmiTxiy++ILDgCYNjzr65l1h825XpQvsrlvv0BUN//vRdrtJBVv2MEK8qEhlLXqLdToUA8VOcOE8kgl3VXp+ouBLOqSrsjNc3u10QsKBSjjl5eaJRYE7PMcV6Oe12QgTCKYqxwJRP+n5pe8fpEJ01eZTO3P4LHcM03W00s54IOjAFrIqV89Mz73y6SLtUssgsU4orZwn25s2b4uIXLBg9dg8OKMUcuqPYw8uXL8NlLAMZJe6Nse4ny3Y1QBkFPiBFhs/hC1NzmAvCKluHou92wJ6vZgCPmoptYR9O11E9cshuZ0ce7CzfujiB5E3TEbTCFltrqbbWTy9Q1aaOGNNtAhlGC+HFGIbPeZt6YZlBYFkYhdpkEO3BZ3amS3U7BGJJ2c/9e9DUyzLqogMy2hc6rtdmTx0CKSMhbOfy2MWBEIi6BTvnra57r9EhXTcxilHdJoprI9DAJ7wZlq1Dh8USHrEgx0qiSidQ2+7DGEcE6kAyE/aB1zyBcRSiivaypW5nZ7rUdB3tD+jMH3tGwpz4YzRaEe31xRNZ5kdfLgzfeL04UAfqPj5BuC+B/Cxgy9//n9ynJaKfryEyT94dJx4TVDhryZ66nHahIJCaCJn8lVL26BAIRJc+jBrGToH8p/LpwhdKJHdMdc2spWy2mEOXqaxU3DPqEWTWadkmQSCqRGgumr4q89RMt/XtsQMxHYphGZsSWHf3VpV6kQyvXr0iDhB2Fvr7+OOPw3RLORYChFmjUz5xiYLPOk3NdKm1SVRhsMPhvnSUmp2ifnu015dNZCMiih5mEE2/LFCH7ngq2Jry5ZXOnofpUv6R0vnhj3DroqQWTRwu7VQCQGcsZEKRiNDtPUwfVmopgxBggETdOnygrVsTxnSDdPhvs9EtF1u9/gtP/H++y1Rxto+3YalzIJBy31LpKannZbpzB+mcPqKuaHQec0XsIrU+xaGzCN3JzINoXXSJw9GiTZ85mZfpTh+kWywySmrm0ynDlS9ERL9ZQpEUAyq12aP5EUipFbeOcG2m/CdhuqhnlAnB2GxRH+RwWys9MUzZPXGAKJg9ZbO2WiCAWxed+wnUpoIYoRjGdCEmvVOibl1vIQ7SHg5dytnfGrg5SI9NzPcIpJQL02W6dZMy3UWCdIsVe/PVcf3TDoMy5dARymGfroMA1sQQBFJvvOa7dZMyXWrejqIMU9hyL4rMyRLZck0ZRmrOPxkCl+0OcYnoKQUASQVtPazOwHQnc4JsMevZqLtNOXRkSM35rqxdHB2BlIozN2GN6cYbgEdt3mJ2vHxzSIBDl5q9me3ttPAcWmooxZMnT1JDQ5kCnUAzMt2lgnROE+4ienrIPb3sRYrmACQ1218Wq7N2PKVo3LrUX6dxUMzIdKlYjBNaXpwgSOe9pm5MJ/XrrlPnCTAAZnuXzS5OjECK6ehyyjwcGodnupMF6VCMMZ2zTnfBafjoW65kSAWqXVm7OA0CbDymRgffQCO+ofTUmE4BZ8wjO/4a4q4sXW3XNYTrxCmKuhUjAZDpmO7iQbpUzPXEtrvaNeVwCTO8HTBaBfBMGRQX/mBMd7UgHVZIPNXZorcP69KvfKGEYM4Xu7iyonP6zoontYBlHCmfcprOp9vEdOcwdMl0Ocq+Wh7lM/TKDH81lK7TX0XpiqkY081lIefg7oqYMkunZgLbda2I84GqUnZgWcCmXoOdi+kuGKSjywcysv6iKrO0zQr91TFDi0RmlXB2ymDmYrpNS1d6e4JotHd4wkavN5ZShks2ZRXjVWK3J0NAUX3KYA7MdOcgBY/pTmaRO7vD0lXB5xwGsBOiaxZXVA/TRRewxnSDTcV7QcL2XqU+UvMzediAs4OHEqtLXStMBw5Rs5mI6WYO0jFL8GKdfgi7iqnZm+oSRiWaoaxfZA12fUoEmOQUnyBqNhMxXVS+lJ56BumgYDwIphH+VQ7spETV02WvqV/PfKmnwJ7adQUHfVa/FFDX7KxiALP7dHLMrypP6edq2a0Z+CaMixYpp1i3Vrvklx2R12W1nalU1F5dB5Up3eWxixMjoBgAozX8tMl/5sFiWqaTginb22VI3tzcUJAmcOiq02iZSJOUUpgOrCxIN4maRomhuwUYj/e1/VmYbtognSeYjm+Z1iG7he/Kip+yFIFRb69GdrOFFmT9dj0/AstrYan4hvROlr7MEqcLJVOw7hmk8wSzMabopeIjD3avZmXl4uW02xMjoJgB06R31uSQTNeTbuSQ68mwJzbQnK5J2MP8iomHmS3lrAjoZuCZkDHdihnIaFFPhl0R6+yPPTP1uuuFYLynk9+yff/ixYvHjx9/IH6ff/75V1999erVqw4nmUJ8aBSRPv3000Wihw8fIkwY1A8Ljk3Rx6NvQu8m+CkRmSiU5O8jtaQ5JGHHoE+7F2/F7XRHtc9MfkR8iCjxanrOjhYDmFHarY9YdUoqXpjvJkZBQ5vs5EFBA9WLbNpzRCvVBUhV6H01oRvDpuS5SLo/G98nPJRyLBwYkDl/vOp+Lx/Ad5Bj6556Fu7JwO3kZKcfQZXoTbF61S3bQ193Wb3Me26JaEqfDoY9wQcF9gDSraxuD7pxdxMysyH27rHYAqYDBLxXimc2VJDt2bNnEJleECqceRmrG4OU3JguqWhoTrrH3Rg2KdBlHuhMdyBFEJJDWi84w+DkjyHQR6xrcTrIEH25jQwUb0R2yLZKc4vFFdB0N1PVjeGeIUkHb8i1ZwerGHVbQnrThQXpuplHKmy02EaHNV2VnoY8gkWRmKo8NWhBo4XNe+atj7sWAqRw2JQegiw7wvzhahsfp5szSBciOK2ynS7PcQGRSWMNrw/RzdB+8OOcExftggyVeL2GlfSy0QqVxFA8r0XvFuGV2gY+uue1eUL/88EbJ9t4pov67YHM/0uQJO36UP0Cq/JmvJ7bINW7c6wKlQGPERxi4zXsAsySo4WU2ZPOEjKnhsw8qxsRniTTws5Q9UT1bt0MMT5Op7OyJ3fKw/ey7bzFqjzPok+7O8U+R3F8Z6Uj3gyk5Bz1iLCa5JFl7fn06dMceZTesfTxDv3nVJjK45l3KptL15XisvW/4CtneqzDST6Y6TCLVVaW8HVgHP5cfLig7tCu7OaVr51pRkHAuYimT5IIGUFz0qSxpfwte4XpqDN0FXv2Wu5j9mx3tS3dJJw5DWa6TQ4d5J1vNKsARTPAvNE/Em5MF4WrRaIzzWjl+gQeLdIzkdWAlJ/bTG8uR8iKTLcpZJQj28A8ukk4dRyJ6VrTDd4c84OckBf9dWDYgYYyW9P6wkqfwMf2Ba9HrgYw162fqHHDMtqRTW5BtAaXCNPpBOFyuotwXLhHYy90k3DmZEz3Xk2898eLfjK8IpXXmmFlWxe/Xj07tnV8dsNzWbe65pBz6/4mZXU24Wmtt2L55JEkZSe2cqGzsFKw9SPdJJzYI79PNzxIt7wFwaJAXxcY07U2Vle/PtTJ1jp84STZegFxOPeBsqxbt34rdJXlqZYmtlab6siyrE7N7qlSE6brPp2zqJFMt8kbh7n3WDmktrA7tsKP6+XfHM0Z0+WgVCXPJpOo0mKVSrAu6SIx9p4/f761Zgxya5Gd+SE7RMW8HR0oFR53FBBV4OM3h2E6lMEnZRRNNHq0k2EbSXXWavUhN+1gg+ak5JL18jU1hOXxHmhXd4vyuzAk5+onvBbVjIzTDVHtVmVMO7q2duQQ+V1U5RDSLkJ6Dh0Gszr2or3LGQ56TCpa7WoiZFdGzas1T5JhMaphTLc1SDcKNWO6UciH7bYY52ErW1M8h44I3dYayM9WQw7L7wngKFKx1l49d6Kc9VNq7vMoxzCGMV3ODNYHJr0VYzodn7pPdauYc5ElHaJih07fE1tAbtp9eqHzRa2dkLoGk4PMYlTGdBry6L7RLKq1as+OgwBnMGWErngrM+dIStNJFyKLnplfVNGUZPtoe9iOhD57e53Htd6JNUuDxSI3tdvUtrw+2m2tw2I9kZQMxbxY9kZE5tK1tTXCdN5K3CGpu3su25wXy6b2GKbbGqQj9lHRtyKEDN/xY8mgb+23tq05LWOUVLoukGo2dcBQWJGDq9ihk+tfV5t3Adc8efLES6x7y9vyuBSSu139syHvBFsuEE8qwnu62NWY1asiliclt9WXkGgUo7m9vf3999/18MTkCg6xspSeCHjBtWKm8+qJdqG48mhtqcTUAnbm7YhUX7z0MT7dJqZrSjfsOlF/dGlcnWE96PfcchgSDJms3E/WtiDGvxgo/84cS5Zi0xd5O/+1dH+AumzZwVfOczreh+noAmYvI4+LFqIDZH4FOQnxvq/OdGCBdlkd83O4LBcLX3iJA29ZdDP5Lz9djGUicdMJg5BVCUOlbCjqbVV8mjPgKza3syovuLZ6SiPVHApNPXLpEE033WH2oUjdWnddrnuBaQ1YvW4N0nVgnOiE2aHdTHUyqPgzTky2yBla4WolqJlFOqOFP13MXuFq/mkzQNnzyOYmkkWkqAmtSsvsJR3DVP6yylO16emh+zbPQEhJnmMYA3w6z0RS0i/pfZaQ0fXdDAqG43A2lcEAPpgmPy4WxNhlhtqix1BJZ8y8d1+rfjdN12DFp1E1Vax/U1XSjIutNHPe6sl0IWtgXZuQ6Z85lDkiQ+aH5ytm2+Tnk7li00pVHq9hu0rmPo+U3RJUy1PoLCUJoRZGkTJC6C/Elyo+JB3+jRioSBoiVapRObqKrTSHRIorT0mup0sGX7DHkPQiw5+GMgureX/5PkN/KZ334UkTvWU895HQY7rO5uX1EZ7y5HHgMMBw8bz8yu3ix7ni8gJFbKpKaaXKo1SXncxVWqlVidymLOMCVOO6plyUVV7czZA1ZpsRw66FMnt4vp9Ew2JNU6KrKk8seau4LXXl9IZZN4YNe0GXU5MBowsSDIuspmAK0geRCOP3rRbvk8FTgRRyue4jRn4raApgi4lAcmXY2SUFS8iXp0pOjzUwmyrVNq3EkzkEE6brHadblUlKiZq7bfp4E+zqqJNyVrxmu4amoTOvTqCAfMuO4FMVX9dgWOKohvgvQcC7uzuvRbtdRWCnceKsrTahxB9Wy1bJMGogVBFeVtJ77zUcaVIa77onypLpejKs7LJCc+BWTHNLE5yXfvv2bXTkQHbs7UpJ7Lo1ApyIlCaXai6qr1TmKunMiLKenmNQtlv92pjuPaRscUpkh2iXAwf4XKE3h2B4czvdB9c7qopGwSG7V69euWx20RqBxZXWW2HlWEvvekPyqWeBQ8aClKfWdVemm/Ak3YLjDPMYNBed5Inm7PTmpK3g2bFowmmVics1DeFohOmW0gKBnKVrTiCvumxy1QXVTnWyZ09nuzKdBHFV6J5LyOFMhz8VBQdTWz17sYqklwHbTdXJWgnX0stvt9UR4A0wz3WKNsHkF01vmijHwmkcOhCbl+l6oixZpifDLiYLuaSoh3S8sOqWzdu+cGhYLU4ly9sw3VLqIpCzdCXI0N+f8lZd0UBHXSi61WZM9x7qsfMYi5ToDA/nVly3eiaVWhnBrV7U0itotzsRYGI7xNKVbg5xKnfCmyrej+m86SIlkEvv5tN5gnVrd+kptJKa4ZvuuymVpxxMpxq72INADs1R/xCWkYubMwXpwLMf00kQVw2l5xLSE6wz0ym00tTWWRSnegrzmlu3aqLFGXKYDtW3iFqsyizHQso8ViuZM8OkTNcTZandngyLQSgOHU/L/phevp0pICv8m1+/5QwRyFy6Np3kQqmWFG+fZIgMKdn2pxvTPZBh187aVcL/Cg3t1/pSg9IEbl3/TdjoJkmtzk5ST45Dh6id7XABR075pCjmMQmY+WJgWp3eBvNiYasi9kT55uYGeVAzcCjUsypzQYZUhI6qOiCg+4zIxhZtQaeKixjTLdBBc0OWrpKFMb8hMhQbj14Q0+rk03nThS5W5yUkwkB2vCnFu589testFjxMpKfpPap4q7SisHBFAa5WVc5AGOLQ4YvIg+tDZGhqDDMyXQd3pimmmZXrVALdZ9azJ5vSCidvsP49lVcve/RXOPS5zcE1xP49azwW0+XMH8Z0zsB6X+jq0ZeWtWTVB5UuYS0ZrlNPDp542f0PDKMCuXQdJUNTS+jBdDMH6ZqCq1SOexI9LawU6f9IWn+H1nXa7SBA6yZy8BziTHlLV+WsZWuIGtWP39CD6XKmMtfD/kE613TPC93ou415vSEU138HtqcWerbFiSIZCEs1PYTpDr10TSHppU/HdPrY86Q/7q18/2zmXkwlZw5TTAtmznw/apqXTAfVDlk+71FcjmEY0+1BuLysbvfKRkF5k7GSqw3pcsaqLE9bDU3mGHR5841L5iA5ZJr39kmGOJU7sdcNY0G1OdNZkC7U4uqepnL4I6xtT8rqhx6n8un29HR42WmZTjp0zHztPioxVgXNmS5HwQ6CUd67E6DPxYHoo7Oo+uHh+fdwUvaTGaTr79MhmAwZH3QvQjeMxajmYrr+mk6ZZtN03dlu2vTWyjuLqjNdZ9rdipWSPxPGVRdbaaLskfdSUOpbXmWVdyulG4YxXTdF+A1t8nP9wt3ve57XXY0bdu99nQZzNN5/mmdjXS5dEeBwexE56lmMqq1PZ0G6HE2EeXTXJsy/J6VnW6ty6gHKTM9otZX+GXIk1/veQmbWrXLdd1CHjgW4Ds4CbFumy5nKnJQXCdLR31VYerLPalur0joN7r/Qhcnhi/0ytKghR/L+TCe/zQXyT548adH31nWuYrsY1URM1997b60Dq38rAjrTUdtBTzJL1ymFyWrfUwXL0l+/fi05QrJeWYWjSq1iuyzJjel6K2j1iElvgdba08O9a6W3PV/1a3oKs010NXeO2Kt9V1vY/FBSGyR73MMlOrYO1YZMZ0G6qPWtTkHRUgMTewq8+tWsnsJ0xny17xXlOY1DBya6Sbg9roZMtym+c50gXUV7PWVVehBDn8CPC0jnpetpHDo0rpuEM6dZmM4JdFxjNcmrIOCWG9Ha9Ak8WuQQiT2Zjj+jfo4I3aJZ3SScORnT9R4I+hTUW5qM9joLrI/5zsJkwHOwLGzpSIcOIjhuhG6BXjcJZ06tmM6CdKkRoE9BqVID0zsL7CbhaJd1s44WsUSJADQnFeq9IyFzHuJ6dX/PvXbSiuksSHcIQ5lQSP2LJnKUTih8SqRJgjPwgqQ2Pluio53qzjzpuj1I2KdgOinQPCCaJKMQ0N26nm+n1ULA7QDWqrCsHvkCPyJJ1iurcHgp3aOShmRMN1xZJoCPgDRQ/9mDBzKaHj6dM0XvETJ3WJW/fPlStsIy9gRvuerGIGFvwnQWpJtzvB1FKt3H1417zj7qPUJmfRW2v1MMSbkRgTyd/5jv/i5Ea9CNQcLehOl0l9KT2E7SeYDYrZyKQzQ2WVdYfEhKTjhsNbheLDn7rfJLwow4+QmT4mpnKKgYA92UTut4ppO8OwN2JsNwBNgvw0xTYsglWCrPhOmSa6LitesXTUvfh/CcpICoMIdI1OcGj1iM6Q6h08sJ6Zmp7D8LvdUP9cj8k1zL3YCoSPLbv9EMZYnPnj2Tjg9iHP0AncNBnxs8E6rPdN4f4HBipS70pUqqlKWfGwHPTL3O6ibuZZ7klm8iuVOsUZFguupfauH9VrlQZazd3d1FWz9iom4GngnVZ7oTbF0fUesnk9kzU693uol7mee5lXsCUanqunXQnHQk4Vnp3EUFOFaiYgZh9L8y0+HQnQzNY+n+NNLqobqD2hjLRp3BocJabh0vt0qaY+RDoz0/l9LBFBUzCHGuyXQc6ZTgZnZVeteZRQ6dLdTB5N0ZJbASwldMfHIwWfEomy3sG6z6fTkdJDYnP5VOiyDm3ovKqWH+PPoB8tB4KjAdTTKBPH78mCFRcCwIpqMsxxqpp9aENr+eTMJVBHSG1Q19tfJRGaAbPbzDU1adxeKxHfn5559L7+GUNAc++mwXGs9/UphiSdG64DK3POaigNrCFmlItkVAgd+STV6HBXl6mo2ksHcXTwmnZQkItpdzSE0WmeR6sVhl9cMjnLubm5utAuMueC7hWWkOZBwLhSix8RI5RvMu9pO8E1Y0VQqqjfVg3jRFQw5YQirdOrC69w3jdBPGayicmR1EA6XyhCy7lW6X65S8QC8Mw5zK8TaozTkHrhJq4FFODUfMowQBopzwINpJfTp1UM5wwWCIdmHmxFXcoqpq1KOphPH6qC/0vMyHu2XOC+nJUwdsBQi4eGHvYDFmRBzA6JgnThcWOU2K7ooBbNjTONNFsfN0MMktmg57NXnKKnTGdIsGGeEKVpkuz8zGAFvJrQOlszxiUnc/ZYTCnidARtcaAySFFd2Plo3vSCg4phoYlY7uRzVd3O7qgrG45hYFB0pLtEVpHY+mRX971smxj9vbWwidCXu1XfjL/aDIMD/DFgrAozloBDPsUSpFUX1qPRrfkaAiCiwzKvClrA365JeSpiAd/aEnpSBPpY6ZD4+4I3GgiQRdjJUWCkh5PQx7xVQO9AhC59UFVqmE2/jpQyDaL4YhKIHVyU7MRTvLCQ0FouScEfX0LLEpAorvvagWq20qgKtcThtRqyLRZR5yoS9geTpEqqaNohRcDYyE9YruSZBhceKayjNb5UwGKVsFrpS0cZ8uVZGlV0FAN1+aUKasKgK4SlYbWhXVVdXoAn+H5QUjP1o/6ef4zprsHX4ZL8nycwdNQi+GZdYV3DcJi7tOGQMZUu4/j4zpHID9LobTR35XZxD1akwXagdSO33oLex1KkVhOkwlVSq+I5HKbelVEDiQ1c6w4UMoNhUrJFRn79VUscmjVMKb9SlRobnIgeF/cxvT/YtE3/91BukWa19tSJezG2bJMPODB8oM3008a6gbAoq6FSNBPGO6bjq619AkDHJPptjNJO6nEn/RTxfH+mRpR0UA/z21HUGYhcim0jFjOgWcho9Wma7PG+y6T7cqZEOA7lfNqiQlDJsqR/wE8f3+2V0WAsUOHbUb02VBXD0TvlIq9rS0lXP+Y79UeitKfHd/01trUNy61Dy/tQnLPzkCiqIV81g6ZUw3TLk6j6ye/6git96KLmEVAfIrYW2S2ghWBkB+/ZZzcgTw3FNLkJwj08Z0w/Sr84jOQVWE1v+0Eie2lJ2sKgJsrSR14przw30W+1sFtvwVEVDms5RhyNaN6SQaXa8VJwU5OjCd3sTqcqArWP80phw3UYZBfzmtxRYIpFSMx5AzJRvTtVBKbp3Kvjh+SutAe2otgPTEEHWXM7eHtfOl+JdhYAfraoM9UX0co0u9F5gyCU96YzoPkK63upIUJqoipVJ/TuCjigxbKwGx1E6OHTfZCuaB8qeUy4585kEoY7qR6uYtH8WtU/bU9wtNkC41SVK5TsH7Wy+uAcRSsqVWN8VtWcFJEFD2InIidP/rRerVf0vvgwB0k3JS0BCnQBqJkeILGuVRo0arVAsmyiZslSaskqkQSHkDBFjy5Rz8TZ58QU+cU5mXeNSi45BFil5Jb0evtfqSct9gwFpNWD2TIKCsPHiUL6QxXT5WDXOmnJRGvKNwKyTSsJ/1qk4hdhT56yFx8ppSDh3pm3puTLcJrlaZlc2B6mtJZb1MfLdVD2vXm0LsQF2oDckJ60stPgo8AGO6WexD8bMY1RWlTL1AWmA9FaUqqCrVkbpwFQhmRWohkBoUBVEdY7paSqlQT+oIGxzEKd8KDbx7l1oLsBFRq4kqcuZUkorgWLQuB73589TVrzHdRBrHV0/9caIqZKfQ3EHDW6k5/6DdmcgWJxAlZa5lPrsx3QQqFSLoZFemY6qn2pTd4M0dlxfoV3Rrwtw6YVOHvEw5dJtOlsieG9NJNGa5VliJDQqG9yZB4ccoHcBxVVzFTcJUz0zv6Ej4KwjlVJfNKixGIBqE3RNKNqYr1kXbgvhZ6DUcwKSQzjDO4TtYIGoxS7U8yqmkbT9r1B49BQ1K+AU1qrc6eiOQejuI9GJRjOmKoWtekIGa2qNYqIqnvA8InUnCYmMBg2Dwp/y4hWXBfrEAAAMOSURBVCuPu2INcaf70c4Wr3TCJiylGwKNtGlM102DhQ3pftlCefn/5vuDheIOKpZaw5I+SCJrthCB6C4Tdiun84KqjekKQBtQBP+O4B36zic1Lye7umfy40IdREcIvt7OERI2ZCntEGBF4tntcrt/xjKma6e1JjWjclamSvRNGgrjnBUcBHeRiFUUFuBqogmrtAEC0VNWVTaXPkBaOTbs+kAI8DUbKGz5SbGXAZ/53S5Z8OjXfIxzceK8jjA9XBAND4T5b1++fBk65hjz27dv9wtvTLcfQ6thIgT4gxKhZwf9sSzi23YTCWqi3EeADyaGDt2ygV5FcfYlzvt4293BEcB3C79Pi9vLGvbgPTuz+Djj0TOkOONVaA7sjOnObEDX7Nvz58/DYUOw8vXr19cEZP5eMw+FexGo7NGjR7WEt9VrLSStnrkQePz4MR6BlImlECkVB4+s3K6LEWAGCmcmAnY3NzfFdYYFjelCTCzlDAiwICJg53kKRIIqLojOANPoPhCeQ02cBJKCQHx3d3cyZf+1Md1+DK2GSRGA7KA2gnRSPo7dvHnzRqbY9SgEeirI4nSjtGztNkeAYDYvxnnHrUl58eJF87atgQwE8Oa8eYiZifBcRtHNWYzpNkNmBQ6EAFE5lqse2bE5a7sTw5X47NmznrEFY7rhGjcB2iIQJTsiQZy8a9uw1Z5GgEPCnu/WOoRqcbq0NuzJiRAII9+2FTtKveFma2uao6fm041St7XbFYHQs2O/jzgRDNhVjss3NoTmQN2Y7vKmdxkAFrLDfXA9NrJzUPS5CGmOrfA+535s9dpHxdbKLAiE5+xsGdtHNyHNtTg3l+qL+XQpZCz9nAhw9AQnAlfCdc88OwdFu4uQ5ngLovrxYEV+8+kUcOzRmRHgVJ38FgAxuypfBzozZDv69vDhQ/ciBE40yD99+nRHfZuLmk+3GTIrcA4Ebm9vOejgjtrJ+N05OjhVLxy8fEELn7ozzQGF+XRT2YMJ0xsB9l6X9yj4Akrvtq/UHuFR5hXcOj5bUutDTJvw+39kskTwexd+6QAAAABJRU5ErkJggg=="/>
  <p:tag name="POWERPOINTLATEX_PIXELSPEREMHEIGHT#2424465F302876292424" val="183.3333"/>
  <p:tag name="POWERPOINTLATEX_BASELINEOFFSET#2424465F302876292424" val="46"/>
  <p:tag name="POWERPOINTLATEX_REFCOUNTER#2424465F302876292424" val="3"/>
  <p:tag name="POWERPOINTLATEX_CACHECONTENT#2424465F302876293D2424" val="iVBORw0KGgoAAAANSUhEUgAAAmsAAAC3CAIAAADCTY7OAAAgAElEQVR4Ae2dTZodObGG2/cyYAa1AugVNLWCplZgegVNrcD2CoxXUHgFxivo7lnPDCswrMCwA5jByPfl5kM+QilF/hz9hDK/Gth5dJSh0BeR+hQhpc6zz58/f6E/IXBJBP7xj3+8fPnyD3/4w89//vM//vGPX3311SVhaNHp9+/fA/Xf//733//+9y9evGjRpNoQAvUReCYGrQ+yWvCIwN/+9rff/OY3f/7znyflfv3rX3/48MGjoqfQ6e7uDvqcuvLb3/4WHv3Zz352ip6pE5dG4H8u3Xt1/qoI/OUvf/nVr3410ycw8PGqYLTodwgvQT/zFRIALRpWG0KgJgJi0JroSrZLBMgoMqDPIRE6EhU9PT25VPYkSn3//fchiTJ3+eUvf8k85iTdUzeuioAY9KqWv2q/oU/4Muw9H9+9exeW6Lo4AuRsWWkOSZQZDJGoSLQ41BLYEgExaEu01VZnBB4fH0WfvWyQJFE4lTlNL5XUrhC4EQEx6I0A6vZhEIA+WYEL1VX0GaLR4HpJojSKFUSiDcBXEzUQEIPWQFUy3SEg+nRiEpGoE0NIjSII6G2WIjBKiGsElvRJ8pBlOUZz13qfVzmWP1kEDTdz0VcyBN9+++15O62enRABMegJjaouhQgs6ZNdoOwFFX2GKLW/nl4oitoViUaA6KNzBJTFdW4gqXcTAq9evYrWPjl+iDcrRJ83wVriZk6AikyDVNZEf/jhhxLiJUMItEBADNoCZbXRBQH2p3D2TdQ0o7ZO74sw6fWRnC1H/UWtQ6J6xSXCRB/dItAhi8tpan/961/dIuJBMeIkjfI3GmL53icCf/e7371+/fpGybq9LAIPDw+sSYcydUxxiIauPSPQmkGT45pngHrpxtxcp+QcBj+5UYWtKzr59jCk9W7keD9WpqNdRdrqVQ9wSS6IQGsGDQ+YLtiNU4rSof/HzEqSg/E3GpEJa8h8aPnzGKS17/rTn/7E/CZqBSN+/PgxKtRHIeAKgabroEQG0bjmCgspcwIECGj4xZWlm2n3kGfjfv311yTYIw3ZL80+6qhQH4WAKwSaMuhyXHOFhStliJlc6TOKMmS/GXkjbSlkjI4K9dEVAqxPE3RGKrHtS8cVRZjooysEWmdx7+/vlwOcK0ScKKNFuwOGSK6y6+3PA0h2uSX5hqh2FXWxhRrdiEBrBkUt1jySys378aBYotX5Y7KyXchTBwMxpWX05M+ufOO3k7aTkEnnsOSwcFKR33333eHbL3hjcvcQOGAUBaCj+MObN2+W6VweZIyoNexRjHgtPdmu4vYPKlomdlbNwy0QcN9OTTMAXkaECI/lYxlH+nZhrNYBPOkq5G/H6oi0TdqRl0SFjBBwiMAXDnUKVWIDyCplhhWgK7ZchhI8XNMLhoBQz9VrMeguw8GUS0hxhu5zqV29UGUQmBI5S2vyEAkfIeANgaY7iZZPxWrJ3gCOmO8Xv/jFqtjGFZ4/f85vODOaJwf6pDLLzf3JaioEAdYFlmcPUU6hUn/DeQgp9+R0k0I2Wg/XHSl8bgS8M+he9JPP3l4hleozmnNIAlPs2kuzlfT3KZZRNWl0piD6oQ+fJlvViqnPcurMBDRp6FVpqiAE6iHgnUFzKZ0kIjx1/veMoOGW9d3kalCy1xcvJN2dPCQyGZVeHKtRus9cc7mfCOVJ5Orc+VGMeBE9vTMoZLPdEqNkPhkgmBksZ9lhT5V+DNHIXefytwQrOlg4B9oQ5S9evEimarCscrlDWPAiSnpn0F0x6CgMim9BkMYmKQWgGx+/3LpyMoLZKFPVnCCQNCK53GS5E52lxtUQcM2ge08BHIhB8TPSuTmF7fD0aj6a6+/bt2+TKQpo1eFuslwvVJ5DgGXs5FSS/DwjQ+4ulQuBlgi4ZtBdASisM1ziLjebTuavWrqF/7ZI5SXRww2S5f57JA2XCOQWs3O5h6UElQiBqgich0Fz8VxV+G4UThiaJMtk4Y1tnex2aJKE3rJTrJNpCXkJy6AlPCDJMJS5tbYUDWrTk6ktBu1sUF5gXWqgLO4Sk7CE3y9TdBICcuLrXLiZKz8xFOqaQwT8Mui5F0FnV0iGzsl593yLLnJ5WgJQrYCezD1YDU2mZHiFST/bcjJbj9gdvwx6+kXQyV2SZKkY1HiWeIOFH71KVsgxa7KyCkdBIGdWwlC92TKKEc+q50kYNBnJDWGzZMw03JaollDnxlOfBzq2ROasbRGGJueULITnkvlnhUL98oaAGLS/RZJhaH+1XGpAAJpLTmhhzKXFyiiVMy4MqjC0DMSScggBpwx6kUXQyWTR/HrcePqQB+67KReAslTGvs19slR7HARY4U4qqzA0CYsKmyHglEFzcUYSFxhIac8kMicrZAtuzjFyMcrJELhsd1jsSO5aB5DcovhlsVLHWyJwBgY9WdCmpG7uAcgFoNTPxSg5USofDoGcibUpdzhTnklhMWh/a0aUGSV1++vnQwMC0Fy0QXSiUxR8WKmiFvzIbu7RMKZWFRWSaCHwxRceGfRSi6BLJ0y+/basdrWSHH2CQy46uRpEp+9vztCEoWwxO3331UGHCHhk0NxaVxK+EyyCRseji0GThs69t4ADEJ0kb1HhyRDIMSjdzLnHyRBQd7whMDyDnmwRFP8Qgy4fEk6fSZ6CS83cBpOlEJWMjgAbBnNPB78VSJ5/9A5K/+EQEIO6M1nyjAV3WrZVyEjhahduW1N0bs0wt+EknZVW8+dFwB2DXnwRNLdX4rweuN4z4yUWIhK9yLSO4IlqGCkHMeiJ7DxMV9wx6NUWQfEU9kHM/hLty53Lr3xhLHGdL4d/ZUNv6TsZmlwil+dIP3m2BUPVKYjA2Ax6jgE0ZNCCpj2NKJa4cn0xIpLcLSofHQHD6IarjN5r6e8TATGoL7ucY05QEFOiitwMQ7twC+I8kChjRy6JXB2TO5ApT6CqLwa94CIoXT6BG9XrghFVaLZRD3bPkln5NrYLGA7juVPSbVAEfDHoBRdBo5c0xArRg2QMiEY2LxKijydDwDC94TAnA0Hd8YDAwAx6DrKJGNSDT/jRgRSugc85HMAP2gNpYpgeBlUidyBTjq6qGLSzBaMDibQXN7SHEU+wIVMvzoZYXeraYFBwMNzmUiipsw0QcMSgnhdBmdVy8GaDQ090Qnro9EZW38jjhRJ0fUoEmDwZc03DbU6JhjrVEQFHDLrL79lK0OxVeqidiIdpL/8Wf+Es7DXyO7qCt6aBPbcLF1XtKMRbX6RPcQQMB1AMWhxtCcwhMCqDGs9PrquHy/ntpHk1zni7/5j8sCPh9TFpZ7rLHgeNEORMIKgvOQQMB+Bp1U+15HBTeVkEflJW3C3SwmhsVU5LsgkVM7bRr+qcrPD69WvKaYIAtDg9J1scpdBgULDSIugodqykpz0C4Dxff/11paYlVgjMCHhhULeLoJFi9nM7w7rrAhKdeHTXXeeuzMJztMcq7G8NK4Tyde0fgel4v1yeP5z1+u+LNBwXAS9Z3F0e33IRNFJMY3cbX49gjxo1MnhRTX08MQKGGzD90jstJza9n64NyaAtaSwcylsytx8X6aJJCPtSAWPoXFZWyVkRsN3AdqGzYqJ+NUZADLoCeLga15K5V9Q6+9f28Df0EhfbuV+9evXw8PAs+Lu/v//mm2/evn3b4I2ppe/QKCp9+eWXk0Z3d3co438zjv082i60BEElQuAIAp8d/BkrXskuUb+N1iF9ogk7fdq0e/FW5p3PSesTeYyIDyt2HIm+ZScaxMDo36yPeHVOKw5qb6bGgYZO6ScHcNAtHRFwEYPumi22TKVGDGrPeZPDvQoPIGDPqOzc3YHmat/CgtybN2/YPwwh2YP+pAmPA55GkNogHn18fHz58mVOKyj//fv3tfE5LJ/jR0A1d7vtRbm7VC4EdiEwHoM2ozEGvpBBWzL3LhOer7I9ozIGTYdQsJcbj+WV4r26AQJzBW7fe+P2+tAnpG7Xh0Q9p3NtZ/CsuQ27vh0FATFo1lLQZzg3b8bcWYUu84XNoAMZgiVPtI2CIQZ9wj76iHdN2ScqJA8ppAK3VyJRdFulz8njDtB/M1e1ncF2pGZKqqEzI9AxgzwPH7vwZbhpo3M0vdUiaBvYaSW3LDf5CQuKzTS5paElP+FRFOZk5sgANGr4fOTe9jNYQ4EcDrvKlyCHHWFeskuaKguBvQj0j0F3zRObpVJZ/ole1s4NcOETq+vbEWDxLwz9lwKHOI0I/yH/GSpP3AkPffvtt2FheE2F8ON8DRowQdm3G5fuPTeXvLCJKnlLm0J7HgDgbdRQK5dFYDAGbUNjjFZR5qoZc1/WEeeO26PeENuISJBG9AkDPT092T+88/z58xmE6ILJXNkTH3dNW1Fmb/1I/3ofbX8At7Izj3odkeRBERCDJgwHfSoATeDSpMhmUDvmaKLgSiMsW4b0OeVgjdAzFGf0DgYtSAaRe4c6JK9toyRvaVPIpASEjbbcam7orK8GQqAzgzLc2Cm7CMoGMSgJruV8v0G7UU8v+9Ee8uyYoztokBz0Gbo0vrT9Z/gMBkVmuDO8fU/d7mu1XcJ2p/YwqsWTIdCZQXdlhxqkUmH05HKUGLSZ39tDnh1wNFMy1xDZi1B/Pm6MPnMCw/KCDJrc+hu2NdC17RKhOQbqlFQdBYGRGLQ2jRF9Mp8NA4jJig2YexR3aaCnnWC0A44G6hlNEKWF2Qvcde9P7tjD/a7ppqEnX8GgNvEsb18+F8s6XUpsl7DdqYvCavRMCHT+dbNdg0I9BmX/J6Fnbo5fr90zeVKRvqy++7h33C+i1RYhU/52romeB/av2izFtzhqka3ICIHsw/XaWfPcBexu7HXK3dWg3HYJe1LSQL2OTbhNvHfEpEjTuNy8NNOTQbsvgjLqwZrTn4GsGNQAp+xXNoXQ1uy4Zdu9XRqEFIY75G/3Ut3q7AElaWKv2FzXpvTyLhLNiepbbsegqx7VV/lKrU+7wa/Z90qQRmLxOqbIDEc9GXRXABrSftSZLR8hy2k2yhjEH9fTv1vuFYNuQalInV0uUaTFIkLwrjB/y9P14sWLvZJxyL233FgfEkVV3HvLUDvuU0AoNvSP+ey1MlOxM61z7+1+m/owCCDz7zAMykPOTy+1QSds5UbmDkXpehUBeyh3O4hDn6HmIZuudnmu0GX2wCSadu0wbtbQ58UqO4am8dmFslodc7+yOlxBGlNe8pc9dxJ1GTL2mtbtqL23I0PUZ043hJ6hklEAisOsjunh7fP1lsfBXvObRe26gETPPeaO6FS7LBhVbp/MiBS4zkeg7sagexdBe1lFDNoL+WW7Nfhj2crekigAZQV0rwTqs0Voy0BfaRmYnPNq3s94V/VAf8ve4tMxyvZxuzTPltreiyFqAnU3Bt0y4/YAohi0pRVsr/CZbAwDuMMBKOmgVZyrdp9e2DxUagfTajcPVLCRsZ3qQHPOb0m+0e5c5xHVgz6Zd4pBLdsxplSa9Vut6rtxEOAd4nCZ7fDW1i2vvlSdzEGQxshrU9Q45rqEpgxZTMgUiVY1Ng8jIHOoZLedRLsmhlD9jc8wKbJppNvVbtUxq6qBRxROJnM4tUPmY7517ASijSnc2t4Ig0YZ6dkcdng6V/N5ccF1Qd7c5W+UlTKfbmNoxexkTsn0YdC9pmVtqWAsyNYPeJQ/JhH201V7zDKMdMGvbFsAiDdzwHx40WypwwFomAeepUUXcBhjYlRY9iMTaqaq4Zxglu8N+Vmx6QL1QkNE3676VVT/NB8LjpmnwaR4R/pkcQ13X/aweCqVkYLBiF+b+vTpk73843zgWGKlkpYIRIuXhxk0kpPswmHhSWm5wlwiVynBHGIqvzgCfWLQXQxalcbYhYj8ZIq4OHMXdDVeEgdDJtfzXyh8Qox/Gfj4d044hHUcXtMXh1oZKoXhGlAfm/JzfMyWjrdhULqA24cru1P3kw+IgYy3r8gWjPIUeINO+tgIXJ1BQYdRgywxfxFSEw9FhR0/knwmWJn+bDWmCco8TWFwJzvHEHxsiLfbKvjtFiIp2NyNoqLFSxA+JhCDrt4IgTWzHW6/VKlZ66tQHKuAa4lBj0Gnu2wEOmRx9y6CNmCy5AS/Qbu2beZvGawfHx8JDtBzObrN1XIXDB8kqxmFv/zyS/aO5qr5L2cq4EfJeYIyqZR0oVVtmRWFgWyu/jHhOWl2+TLc9PMg5DR35Rg5JVV+SgQ6xKDR0GPD2iaVmpyfehg44E6CY2OQBR+GPP64mJBk1zGUmXw9n3LG4n+H20V/t9K2YMFvk2YqKH+XqNCND3vpxvlQSwZdshHetQuZ9pWXOrfXQS1eEwHvDNqMxmioyJhY0I3evn0L1S0XpWiCIYNNH+icS69N+40ZoJfsO/Eo5fy54qSC0DUQFXrLYS/dsguX/DB73xr0aGpiyUaHe9dMZzUkBHoh0CGLGw49q93u9fT2ancCBP57eHiAI5f0yQAH87GLmD1QOfpEyLTf+N27dxNfLnHGCsQWrpK6uxxj2aPGJeHC57EYMVpJzel/THhO2oFy/zHoaqfGcq3V7qiCHwRaM6jDRdCkMToyKBBBk8lnHk4lPbvrtX2iTHgUacvYAnpmdGaFNYmACm0EeBsKWwAsc5Rjb2puCUDJDx8Tbiu//VvcRomK7XCp5tUQaJ3FTRJDDvTDy0s5gUY542D4bS8GhT5pehl6AgUD7i7uDLvDr4Uw3BM2LfEnoqUmLBvW1/UWBIwcwJbbtyyCdg9Aez0IWwBUHSHQHYHWMehyBDcgaPn0hgzakrnD7hv0CW6H6XNqgrzuhw8fkiMyJKpINDREg2ve6A1dLtdi0l65ykXKmWmFclo+g2G7uhYCQyAgBv23mViRCq3VZdRg7ZMYcRl9ohjR543hztw7RCWXtSBRNi7N1XRRG4Ep9LdbIYNayu52Q+G3kQd2eRZCfXQtBDwj0JRB3S6Ceph3Q5/JoIS1zxujz9D/iERJHhJkh4XTNQ0RGC3LVVIDgS0pXCxSo2lbZpgl0iKojZW+FQJNGTR8OFehb5lK7c6gxH9JcBjCeKFlFatdFdgYkpNJzpBQeJc0VT6AACf5RaFeUgiTqmR51cLwWVAAWhVqCT8BAn4ZtOXTG7JXS+aeHAjSylEa5TXeBeRNGLh56b4EwaR5l+UqKYvAlhQuyfb2m2CjLFEy4V8WCkkTAkMjIAb9t/n6zrtJ1iUjEri8YP42ctNchhDOjlaFoxv18UYEmDANkcKlm12C4Bvh1e1CoCUC7Rg0mt6udrJZDBop1qzdCQHoKheRVN2HaQjPBcSrJlOFLQhsoU/kdGGvMBmjRdAt1lSdiyPQjkHDh3MV9Jap1Eixxgxq0FXVMZTkcK6nMLrC0FUXPVxhC4Ni+hrZ+1Wdw2ch5x6rQlRBCFwHAacM2vLpDUeNlsyNkxkBKN9yDEJVRzRANni9qkqnF74xhVt18pQDOdrf1EWHnG4qFwI+ERCDfhFul2g8ahjbdgx6K+VJRhOEoe035SY3N5XqrBM5WwJQVG3shxM44VSSEsM9nIC5XY0ruNZ2NFSzIAKNTvWL1hpXO9Dy6X39+jX6MHzwmBmUtqrzgQq5FVBENUDAjnHRjS27Bzp1+JYrDHNbGBT67JLCDXXD/brocNh57Buv4Fo2Avq2EgKNYtBoemt3pnEqFWUgUU6842zYlqNGlDSLMAkj4+irgh+NVgx2L6jA1URteRC6BKDMccMDPbrocDVnUH9PgIBHBm0QfnmwnE1RTCMaKGm0whs+jKoNdNjexOhHJtlzphmHLv4feeNYDLplXjLDqwshUBABMWhBMPeJsh97O8W6r6V8bXuwtjXMS9U3aQS24ElWoP1BCqgbpnB76ZBGTaVCwDECLRjU8yJoL9MQTiVPUeilT7LdcFRNVihbaNN52ba6SNuCZ5fgL0rhGu8Kd8Ht9kbbzEdv11MShkOgBYNumXrPwLVfBJ2bbnlhD6bNuMRuCMO135Hb0got2+LNpXChMdd0FwYdOoWbQ1LlQqABAu4Y1B7TGyDSponwHME2LR5rxZWeWxjoWDcb3LVlHtlr+hgyKBTeJY18iwmGdoxbOq57uyPQ4m2WLWPHDMRFGNTGxNjgMwNV5GK1IfRslgFbbWjogdK2+GTNLs4f7W/qEgTf6My2Y3RB9cYe3X77+/fvSXT5Xyq6vaftJfByFCsd03hVnUG1CLo08OoeV+Mlk6W0W0pWf8DZVQx6S0+73+uWQcMAlBlVvR8z6G6C6yhwf3+vJ7equXlq+HGOp6en6lncLQPH3NVeWaxZgTYXAzl3Y1XtN9/HnVBvXARtHy2hWLgkP+geItsxbKdq88i3bIUfG2782LbsnZ+2OH6HWMgXg7YfQbrYw046dVEp12hjVe3BbtxxYSOMqymBnJkOl0eHcOV+8+6w/DY32o5hO1UbDVu2Ek6JWrZ7wbaAWgzawe674vIO+v13ky3PMVhdl/1v1Yb5tMXi7aePbLQOU7goMNweoi0ecFan2tJ31amNQF0G1SLoMfu1nDW3bGsVDXsBeGMkt9pK+wpbNLf7XkPnaKfJoAEoiWgbnPbA2vrU/nbEvWC1MakkH6jrMuiWqffct4ssgtLfVVhastpqW6vazha8/cJWZgsP3a5DDQlbNG8/0Ie/YQfyz58/r9H32jJXsbWdqrZ67eXzgxDtfal9N7u3yIyTZZe6e3F3Db7ts1jdbSAFIgRWBzsSjy1P/4/UO/zR3uoyiV3t++HWkzfytkPIPSGbJuu7LVzF9pSpadscHz9+ZD+RFkRtlA5/S7DHnrtpxikGPQzjwRtXX2U5KLfabfY2jbLNrs6dUWb1tdGyKhWRtgXD1b4X0WQWElIm5D3uSyw2to1RneHtfkEkyl93NU6vQMUsrhZBk96zOmVO3tWxsKXCq/FlS2UaY77a94L6nCYABRPbJbSNqKDbSNQSgYoMuiuFe51F0KUNVBIiYCfz7YAjlDPWdeMU7mkCUKxsu4TtTmM5ibR1iIAXBpWjO3SOLirZaTc74OiicJFGWzIoK2TnWAGdkLddwnanIraTkCsjIAZtbX17ytxamw3tNVbY5pLGymyAZ7AqbMUKA1AIZtwV0Al62yVsdxrMeFLXHwK1GFSLoDlb21Pm3F0dyxsrbAcN9nDZEaVRmoY+Q4NGZxKN0otZz9V9ee2PeZp108UVEKjFoFoEvYL31OijvdU2HP1rtF5JppNFCvgmpEzeB7fRroRGQbG2PziBvWB/JcobAi4YVI7uzS366mOHoS1PGSyFg5MdoeHB8agUsmmpnjaWY8/UbUdqrKqaOyUCYtBTmnXsTtkDX7gLZpR+2j2iFw2y02/evAlbIZ17gqMGbGdYhX0U/5GebhGowqBaBHVr7yEUs3MS9qDps4N2j9DZzkbe3ikeyXADEfqc43V72xlWYb8dWEm4OAJVGNROrUSI603QCBB9tEOHXd7lBMwty42rm2IO94X9t+Fp4zxx4U+yHBbr4UbDGejmCYJsDyBLBwOB/gyqeaJhnmt+xf5Jhr9c38NUZK6Ow/KQw5Lq1esXTYexGsuf56AWe86hgSXpZiosi4AYtCyeklYGAWP4I+G5+oNWZZQoKiXcxZMUXOkc8MfHxzBQQ43RXwCd0bPnHIYLzRJ0IQRuRKA8g/7www+7FnXslN2N3dPtgyJgD3/20Omzy/ySg/12PwxKurWs8px/GyZsedbevXtXtomO0mw3sF2oo9pq+kwIlGfQE2yRP5OBB+2LPfzZQ6fbLod7eZJKlg1Doc8w8IW/w2A0qcBYhYYbaHfFWKYcV9vCDEoAerKndFzTDq25vRQ6qI+RPrVnBlBsqTCUw29D+oRRoOeWP//SwP0MN7BxbqCbmrgIAiUZlFfdw4d2I4JhlmnjLUNXG+7Z7qWwsfXGGDqd+wYZGmOTFPt9VuPULR1k7fPly5dzTVoEsZOdb2cfrGE4zwyLLoTA7QgUYFBcmQnvw8MDQ+2uFdBJexiUe3ndGzmlJuC34yIJ3RGwmdseQLsrn1MAGrOXOfiW7Gvu9tVytqfe39+Hs9JT0ic42LMo23lWYVQFIbARgZ/k6jFCJX0UjpyXH7g4QJnLFmkobIsFG/6mauH18ka+Pc3GwmXvLl5ihxH43paXLB1iOHmska3hK4LR169f71WeaWgUwp6VPkFmHoWWKLFh6hyv6yy7phJ3CHxO/YV85k7j/1aIISPVA79lxpM/94wlq2YdWN0LDZM1UyZqyIgkOmoVKXnsYxgmznYPL7ALj+EW4cxikTZPOmchSOCrLRJGrGMkw4cbE0bEXzpPCKSzuHaiaX5EPVwMRPYTXFuWo7awbCnwV9tapdhSmizlGGFo2W2ry6ZrlxCJgvyS9uZ2+ZYJBClZlkiS77+y5MHGPZY8ETKFrfO9XLAO+vHjx5NtHZo7SIbMyH4ZbjNL0IUQKIJAmkEHoiVjDCoCkIR0RMAeCgddCp3xZC4FTYZbfuav5oupAk7+7NkztgvMf3d3dwRh4EP0GXEJlXl+n56eZiHnuzAGKLq/ZZJ6PkzUoy4IpBnUyJB00dJo1Ej0GXf1/apjVHeg4x21ZTXLaH30MBRbECNCdax6EkSumgbamP8i1pzu5bElgQnpDrpCvIrAXMEwvT3rmiXoQggUQSC9kwgHxRF5sGmDxzI3ijHd46+IHpMQxgWef0Mg34ZjB/P3EXcSDTRBwRZ9tYVaclEadGK4ykBfMVHgqCCWTggo+bMfgWS/eAxBCazOmrYNe0362oBoy1wklKZrIXALAs9YDr3lft17AIHlnslICKNhmywcg9EqQfb1EJYAjVkak7zz7brEKEwOIAn+pYP8Re4xfyQBwx+T3UvlLaOzlmY0uMBVPn36FJboWghURSAdg1ZtUsINSpjAMabYZdFbbWhV1bL6LKVBkDBELmtH+Tl+5zLsOHEkh+jyN7/Qsoy6SAtdIdwMYZmvc9q9T3EAAAgYSURBVM5AhVy6Yr5XF0KgLAJi0LJ4bpLWnZY2afn/lTyoejUGXVoHsjz90uay17kSg0FxldxdKhcCNRBI7ySq0ZJkzggMNBqSJJzV7nXBUncu1Uyek/isl2Jqtz0CvMCTaxT6PF9KP9dZlTtBQAzaxxA2MzXbI7PakK1nM+yM7SFGRNJMPTXUDAHD3IaTNFNPDV0NATFoH4s7YabVzjsJl431rYFO/1hFWxVsBMg3sFc5WYflBlaOk1+pUAjUQ0AMWg9bS/Iqg7Y5LsCOQVeVtHpY9Duyczll2AyVPLKnaPsS5gIBBaAuzCAlAgTEoAEYDS+J7XJre5MW4Wuv9fSyW3G1L8MIQ3NxST3cJLkLAoahDffooqoavQgCYtBuhrb5afU9kyJ6263YGhZRYLsQcnS5jcHGwLpdvmo6R4BMQy5lcpGjJJwb6JrqiUG72d3mJ5vbiijNb0kacnjj0NvOxuinu2blOXOgTdJ7blEX7REw5kk5x2ivpFq8GgJi0G4WN4IqdGrAoHYTDtNixmstxvDazcBquCgCORMzE/U21SvabwlzjYAYtKd5jP33xFW1N8jkcmIgwhqtHSL3Qi3H6wyvejG0l1EatMtroLnTDXMu0UArNSEExKA9fcB++A2GK6K0Id/twhKI5XZg6bWWIl7hU0jOuOzQdvLClU/cpFVtBMSgtRG25HNamxGGGnv3LaHbvmMRNDepR4BN7dtaqFILxHK65bJ8VfSQ0IYIGHuItALa0A5qKoGAGDQBSssihoBcUAWD1stMGnwDRXleWEK95KZcJgT8akdL26mtNgjkaJKFBgWgbUygVnII/G/OO3M3qLwsAtDnv/71r1xC9ac//WnuJIFb1ICYiX3/+c9/LoWgD8xNu8uvnJSg293dXTJAZ29ULkJ1orzU2IsAAWguT/Pjjz/mZp97W1F9IXAMAcWgx3AreRc/YpUMqmiD5Z8aYShic2cp8JX/n81iU24SMYWhJf3Sh6zcFB9a9Zwp8QGetKiOgBi0OsRbGsjlVOG53AiyRWyyDpN6Y18G5JS8y1thDrFcuTf9pc8WBJg+JpMNhJ45H94iVnWEQCkExKClkLxJDss5OaZkpCh7XACT92QAOuVvb+pGw5tBLJnfJh9eFq6GfVJTMQI4f9JXydX7z5TEndHnMyLw7PPnz2fs15B9+uabb3Izbojhq6++ur1Xj4+PuSiNRcQiTdyu5EYJBNPJXC6Fnz592ihE1dwiIPu6NY0UmxFQDDpD0f8CbuMsvaUeTMOJt+xD+JZ3LUsM+qTpseiT3rEMlgzctRq6NP2IJUnj0pHcFHDEPkrn0RFQDOrLgiz8QJbJ8/amLOux7fuIJfGVG3ooH2X5M7IW/WLOsXyxVWFoBNRwH3MBKG+wfPfdd8N1RwqfFQHFoL4sy+rOx48fk9v3p0j01atX0MYupVkXhGaS9Akrw9aD0icgAFeyX3DqmzdvdqGkyq4QSD4CuGvS3K40lzLXQoB1UP05RICRgvEi6YuUk+CCUFfVZvU0ud1mEstXW4SsttK9QvIdUFCCR7vrJgUOIJDcDYDTUn5Amm4RAvUQUBY3SVIuCklkwQ250QQVyWjBgsSX/M1bE6fj+uBOblymN6eOwS7schw39IzMk8vlKuMXATXER1lzCDNJyQkBMah3TyAHS8QJIxZRFO6ElfmbGbeI2O5CQCkZbYPbsZXj7j26rAKk35d7iKaMwsmc9rImPlPHxaBjWJN4lGGFsJK86zGNiVMhztPEnUsQkiMvW4pY6NXIu4TLZwkZFBx1qZtmQktMVOIBATGoByvs0IFgCx6FFbZEpfAH49GU7L3CEWgPDw9LWJg3PD097YBYVfshcH9/j29H7TN35OTLqFAfhYAHBMSgHqxwUAcCU1Y6p79QxJTPvGD2kiU0Jg3LMF0RTOgebq+TWQSc+cOHD251lmIXR0AMenEHOFv3kwuiyuX6N3Myf6vlT/+Gu7iGeh/04g5wtu4TebPNOOoVYTq53KhQH/0gQPIg+QIoyQOtYfsxkzRZIiAGXWKikrERePHixXI45v1a/f62W7syv1kuf2Ky4U6adIuwFKuEgLK4lYCV2M4ILHcVkRIkptGg3Nkwi+aZ2SxnPNo9tMBJBR4REIN6tIp0uh0BEoNsQokiG3YmKzF4O7YFJbD8iZmizV8Q6rt37wq2IlFCoBICYtBKwEpsfwSSp9vooKL+hvmPBjLQf5DQ/6MioHXQUS0nvVcRYBMK786SvA1rUsLp/GGJrnshQPTJJq+wdZIELH+GJboWAp4REIN6to50uxUBVj1J20YkymZd7Sq6Fdmb7+fXapVjvxlFCeiMgBi0swHUfG0EkiTKShtvjtZuWvJzCHB4QhRraok6h5XKPSOgdVDP1pFuxRBY7ljR1txi4O4UtNx8K/rcCaGqe0FAMagXS0iPqggsI1H2f7IOB7NWbVfCIwREnxEg+jg0AmLQoc0n5XcgMJEo4c58j0h0hqLNxZI+2Rqt94vagK9WaiCgLG4NVCXTLwLL90SVzm1jrSV96r3PNsirlXoIKAath60ke0SAV1wIegh9ZuUUic5Q1LtY0ienDunYhHqAS3IbBBSDtsFZrbhDgLdCwzPoWRPVr2jVM9Ld3d188BBBP8if+Mfe68Eoyd4QUAzqzSLSpxEC/Ow2L1TMr4qG66ONNLhSMzO8/NIcOQDR55WMf+a+KgY9s3XVt1UE2Is7nVvEL7qsVlaFwwiw/Mx8hTCUn2HRD5YdhlE3ekPg/wA8fF3bXxvoKQAAAABJRU5ErkJggg=="/>
  <p:tag name="POWERPOINTLATEX_PIXELSPEREMHEIGHT#2424465F302876293D2424" val="183.3333"/>
  <p:tag name="POWERPOINTLATEX_BASELINEOFFSET#2424465F302876293D2424" val="46"/>
  <p:tag name="POWERPOINTLATEX_REFCOUNTER#2424465F302876293D2424" val="3"/>
  <p:tag name="POWERPOINTLATEX_REFCOUNTER#242452205C667261637B645C616C7068617D7B64747D203D205C6F6D6567612052202D20762424" val="3"/>
  <p:tag name="POWERPOINTLATEX_CACHECONTENT#24245C667261637B644C7D7B64747D203D20562D565F30202B205C667261637B645C64656C74617D7B64747D2424" val="iVBORw0KGgoAAAANSUhEUgAABYgAAADkCAIAAAC9uVdmAAAgAElEQVR4Ae2d733XNvu2y/3pe9oJAhNQJuBmgtAJQiYITJBmAsgEkAlKJqCZADoBZYKWCXjOB/1uVcj2Zcl/JNk+8gJsWZYuHfJX9nX6knzv69evP/AHAQhAAAIQgAAEIAABCEAAAhCAAAQGCHz58uXjx4/hwSdPnoS7c7Z/nHMy50IAAhCAAAQgAAEIQAACEIAABCCwSwKfP39+9+1PksQ///zT28Zffvnlp59++u9///vg2980teIeERO9cEmEAAQgAAEIQAACEIAABCAAAQgck8Dd3d1vv/32xx9/TGi+pAr3J7Xi0aNHKSUgTPzw559/Ou3Hi0BuQyhfvXqVApE8EIAABCAAAQhAAAIQgAAEIACBOQQa8Uw1ZUOSxOvXr+e0JTxX8oT+Xrx4cf/+/TA93N6/MOFmwvz17U8t726EOKJtdcbFxUWUuOyuYmNkkitTUojRVfPrDScFTQuwmW8DJUAAAhCAAAQgAAEIQAACEDgggcY9U9cjMlIiQrSWxCKdpekeir8YCqDY+RoTcvvl7Q9NhlmE75xCJImp123z3ESd9FpUWspl9Pz58zdv3qQXS04IQAACEIAABCAAAQhAAAIQmEagcc/UNapXlZDHKp9asoLzNP2b/lwOOv3Zs2efPn3qPXHnwsTbt2/V/t6WpySqD1KyTc6TYt7kjretUtUIEzYijkIAAhCAAAQgAAEIQAACEFiEQIrrZ1S0tmfqqtYMDv+SW0qEJhBISugG9UtkUeyDjvrMhuXhIfm2ejffGzTxnzDf/ranrdXhOKgnepEtSCm3IxesWoEYC5ZGURCAAAQgAAEIQAACEIAABCAwRKBxz1Rma7VLaQ3OfvnCMvjs7KyrSijDycmJDn348EH+rJSLoSZnpe9cmNACG1k4wswFRCnNpwhrLLktMaxkddQFAQhAAAIQgAAEIAABCEDgsAQa90zVL6GHKFUi5SW98vz+++/KrLkeKT2rt+NDxe58Ksfp6Wk0FcLtStoRPnuWRwFhQjpTdwkMN3VH/Soj9SeDU/rY5ZGypQL9shRut3t6gWCQbqWkQAACEIAABCAAAQhAAAIQOCaBxj1TNzvDdY1enw/JB719p+8qKHri5uZG4ovtYofaR1TU/r/KETXY797e3tphJxIFsvrDl7zsxsOHD1O0CekRCrzhWxvLwqc0CEAAAhCAAAQgAAEIQAACqxJowTO9vr72MR3v3r2TjDKhyVo7Uz6p/nrlCXms0i+Git35VI6hZitdUQP20RZUCVmYshiE8igABFXC6FAOQQACEIAABCAAAQhAAAIQaJBAC56p3ElPxrbHZ+tuaEGKy8tLvVZXZERUiFSPsIruuTufytFtsE+xuRSYx+EtsTdsO9256vjeVUnskjkKAQhAAAIQgAAEIAABCEAAAnUJ2B5fGc80DNLX1IE577ydPCGFQpEgKkpsNTdE62XakI8rTDhGQ3TKdP9Q7T5dH1Px20Mb0qK0VsXQUdIhAAEIQAACEIAABCAAAQhAoFkCLXimoQ0SSi4uLubj0nyQ9Ckhx53K0YIuNdrZ4fUxlLkRDWXIPNIhAAEIQAACEIAABCAAAQhAYIhAa56p7NFqEUPWrpR+UGFCkQi9C3I4yopBaGSBCfsaddYiTKz026BYCEAAAhCAAAQgAAEIQAACqxJo0DOVp6z1L1dtdbfwgwoTtsPfjqtv2+m6sx1ru5cXKRCAAAQgAAEIQAACEIAABCAwRMD2+Ir5elFFxnc9hxoyMx1hogdg1Cs9OYok6Vuy4RokvXW2E9zRax6JEIAABCAAAQhAAAIQgAAEIDBEoBFhIjJPfujNzU2UuOouwkQP3kaECfsadXY3YmoPRJIgAAEIQAACEIAABCAAAQhAwCRgO33F3L1uRfrAZ8mVJo4oTDQ4jaf3WrWvUXdK9wLqLYpECEAAAhCAAAQgAAEIQAACEGiKQDue6S+//BKR0UoT0iaixPV2jyhM2A5/O66+bae7Jtqxdr1rlJIhAAEIQAACEIAABCAAAQjsj4Dt8ZX09Xrrevv27d3dXRnsCBMx594uiTOtv88CE+szpgYIQAACEIAABCAAAQhAAALVCLQjTNy/f78bNCEuz549KzOhA2EivgobESbsa9QZ3YipMUH2IQABCEAAAhCAAAQgAAEIQGCMgO30FXb3nj9/3rVXEzp607s5Z6YcTphoZxqP3XP2NerOLXyl2gZzFAIQgAAEIAABCEAAAhCAAAQSCbTmmSo4otfyd+/eXV9f9x5aMPFwwoTt8Lfj6tt2uiugHWsXvCIpCgIQgAAEIAABCEAAAhCAwO4J2B5feV/v5ORkSJvQKpiSUVbtEYSJ7/CW7/7vqv/fjnpdX479317//z/99NOjR4/6j5EKAQhAAAIQgAAEIAABCEAAAg0TaE2YECpj1oY85VUXm0CY+O5SbUSYsK9RZ3Ejpn6Hjx0IQAACEIAABCAAAQhAAAIQSCBgO31V3L3T09MHDx702q7FJlbVJo4lTLQ2jae3y5VoX6PurCpX6pDBpEMAAhCAAAQgAAEIQAACEIBAIoFmPdPffvttqAkfP37UnI6hozPTjyVM2A5/O66+bafr8nasnXkJcjoEIAABCEAAAhCAAAQgAIFDEbA9voq+npaZ0KIBQ33x9u3bq6uroaNz0hEm/qVXsfv/NeKHH2zxzOVkgYmQGNsQgAAEIAABCEAAAhCAAAQ2RKBZYeL+/ft2WIRCKm5ubhZHjTDxL9JGhAn7GnXmNmLqv+zYggAEIAABCEAAAhCAAAQgAIE0ArbTV9fdkzBhBE2ofVojU2/T0xqamutAwoQdidBODIJ9jbqOrXulpl5c5IMABCAAAQhAAAIQgAAEIACB7wk07pkqaMJYacI1RQ7pstrEgYQJ2+Fvx9W37fTXwffXNnsQgAAEIAABCEAAAhCAAAQgsAECtsfXgmd6cXEx9HkOx1cf6dBqFAt+QBRh4v8u3Ba6X6bY4pmztZ3gjv9jx38QgAAEIAABCEAAAhCAAAQgkEagfWFC7RgNmvjrr7/kRC+lTSBM/N+104gwYV+jztZGTE370ZELAhCAAAQgAAEIQAACEIAABP4lYDt9jbh7Z2dno5boA6KKm/i3YTO2jiJM2JEI7cQg2Neo6+jR62PG9cCpEIAABCAAAQhAAAIQgAAEILAWga14pmr/aNCE8siBPT8/nw/rx/lFFCtBXShJRhEjofcuTeGXb3+np6eGJeEp3WztuPq2nc7ydqztkiQFAhCAAAQgAAEIQAACEIDAvgkcwTNVDz558kQf4Hj79q3dm8ogj1zLUtjZ7KOtCxOasvLu2588di2w0dsYHVe6FAqFkUjUOTk56WazHf5GXH1bPHONaie4owuZFAhAAAIQgAAEIAABCEAAArskcCjP9PPnz94NT+lNfWFUPvWjR49SMvfmuff169feA9UTxUIqg3AM6RFDFgqKTtQ3TsIMP//8s1GOAjHmQAwrmrN9fX0t4+0SJL78/vvvdh6OQgACEIAABCAAAQhAAAIQgMAiBI7jmUp8UfiD/uQg56LTVzx0VuSGpxfSojDhOl44jGb4GAc1vqs4CIoUDa81KBJBsSVDpSkG4e+//x46WjL9119/ddEfRqWvX7+eGSRjFM4hCECgLoHb21v9xp0Nbp5aZE9vYpRndLd32HRn+UMaRWXJ5FvLqA2JGXR3lFyrGXwuvx/5w9N7E8MM3W3dNdTSMN1F1akue1ZgeArbENgEAUaVqJsYVSIg7EIAAjaB43imKS21WenorJfoipho508Pi0bIgB6UdVRPk5HBembVA7SOhqT0+O5z+gf9MIPfFr6owFq7stlbNbThG1XLSOqFAARWIuDd76Gff+F0OfwrtTS92Amiw0xKUijSzSMnBBonwKjS7SBGlS4TUiAAgV4Cx/FMdbPQQhLGE5T8ZcNJj06c/Cj1Q283VElUsMCQZy7RQQEUo1ZFq4Z6bUIoI17hrmSL0ZILZJDiEFrVu60WFbCEKiAAgSoEohGsdxAomVh9wOlGwxVovnqhSu9TKQTWIMCoElFlVImAsAsBCAwROIhnqlHRuFM4H1x5HCXbp/YPaTpriKqd3oQwodYaIo3kGY/DboyORteQuOhcPV57Ut2NRmIQ7LAOZ3Y7wR2jHUEGCEAgl0D593jd8TBMqT7g2IsWh6YuuD1Z5s/tbvJDoAABRpUIMqNKBIRdCECgS+A4nqmGRDnLvQ9RSu8+ESmwwnarfVHTXvz/x59fa0MLQOjG2buihFqu9FevXqXPc9b04LAo4dOztS6vodapCr8UxVCeMukpN8vWnjDKkKEWCByEQGs/8ERdfL3eGbpZrlqjPou1XvmUDIHCBBhVIuCMKhEQdiEAgYjAQTxTrbbz8uVL3SPkLEcE5B1LVvj06VP3iUjfvkyc0KEoDFURlTy6W3nxS9f3vcKBoMhXn6YaXF1dGUEpIRQ9eTfykQv7uyHOZgV3TAMSNpltCECgWQIau7oaZTdlcfs13kYrBOtedXl5uXhFuQX6dft0m0iZ75ZbvvL7tmtDNw7G2AkMOaVlAowqUe8wqkRA2IUABDyBg3imaqYmK/Q+VulpUO/47Wehhw8fduUMz9BvqJyzszO/m7JRU5i4ubkZmsExR5VwzX78+HEv7giKBKEWPnKh6yPyCiI7tSsmjXw9pGsbKRCAwNoEJDxrTJNIoQlrKYObbY90B/enkSc9JM0us8BRDZUioFvdHAJ6Zerbbt96C7SIKiBQkQCjiuAzqlS8AqkaAk0ROIhnKnFWDnhvWIDS5RqPPhbe3d3pOWq07/S4pbCL0WzfZejOqymToifL7+z4fkcPnTPNSHzHOL+imXa603URfA+gZ6/6fO9FWkohEIDAfAJDkm7PwPF9kgsK0N1ovg11S4iWE/q+lf17aru4NTLm16VH7RDoEmBUYVTpXhWkQOA4BA7imRrN1F0gvbtThAk9jWlcTS9TOessfikr+58cv6UKWVYbhjKPziTUc+rQuYXTU+ZyS7wobBXVQQACzRIYHd+6Y6yCIxR612yLcg3LCprIWkQ51xLyQ2AfBBhVGFX2cSXTCgjkEjiIZ7qUKiG8iREAWWKHiq2w+KWb1tJ9aHYpctFzp6MYRQ0dcumJYo9dyCJHU3q3HWsXaTKFQAACcwikqJlR+bohadWiKHG7u5qFkbKWkOQYORtZiyhvlwmWQ2AOAUYVRpU51w/nQmCjBA7imRoTVSQfvHnzJqv7tC5mimdqKz7dGksLE5rQqGb0TmuRcQphMLScrvV2ymhcYgpQu4pFjur3MATEly8yzIX2NNiAAARyhy+5HPsbQ0b9KAVKfPjwYX8N5/qHwBoEGFVElVFljUuLMiHQLIGDeKaGKqGRP1eVcL2Z8nJIHq4WpEjv/dLChEZ8wwmXKjG63kZ620YfRnPvwelVZ+UkXCILF5khAAERkFiZxWFCkHZW+VUy24O8bigKlKhiGJVCYIsEGFXUa4wqW7x0sRkCkwkcwTOVNDD0tl7Dfm5Qg0edGDSR4uf6MosKE73frPKmSCY4PT31u/M3FIlgFNJODEJKhzWioRg8OQQBCJQkMPodn8iYrLnT0bnN7upFR69t7ka71KzA3ipIhMD+CDCqqE8ZVfZ3YdMiCAwROIJn+vnzZyMQTKrEnJiAIb0jBJ71/FlOmJBMYId82EfDFiZu2w5/O66+badrbDvWJsInGwQgsCqB3BuJEaq2qp2rFj50t9NSwcvK3Ku2gsIh0AgBRhV1BKNKI1cjZkBgbQIH8UyNkBBNd1XUwxzOegM0GmqnZdfTqygnTKjxhllyvGei6RZuO/yNuPosMNHtOFIgAIEUAlmD2NDTdkpFzebpjT/UDA5iJZrtMgxrnACjCqNK45co5kFgKQJH8EwVEjL0+CdBYZGYACMcw/XUkAG9/VhImNCSG7ZMYF8cvaaPJto1Zt19R+uanME20hXbiKmT28iJEIBACwQUzteCGUvZoIjr7mLJiipElViKMOVAYJQAo8ooIjJAAAINEjiCZ6rx2ZAeFFuaGyXX24+jwkTvWUOJhYQJg4ss06psi4fd2pEILDAxdEGQDgEIbIVArmSZFU3XPgTdU6P5KZohP21l6fYbi4UQKEOAUYVRpcyVRi0QqEvgCJ6psQCEXO+l3uKk3DXklSd2dwlhQqKU/UC8rNbiWm5HIqRATCQ4M5ttpyu8HWtnNpbTIQCBBQmMzuuL6rLH4Shz47sKl5AwERnZDaCIMrALAQjYBBhVIj6MKhEQdiGwAwJH8Ez1JQ7Dx7R1mawuVtjF6MLJkeBrlP+jcWypQ6ONNxSdyTYYnaEyG3H17bAO1/Z2gjsm9wUnQgACaxAYvRNEle5JmNDsv+g+pxuN/Z2/iAa7EIBAlwCjSsiEUSWkwXaXgB7j3aIkesPKDajLp9mUI3imRhvlWi4bEyC3OmshCePCWF2YGBWlFEyyxo95E8KEbaTrtkY0FGeMG4J1QUtLWmRiknFpcggCELAJaPC0M0RHl7ptRMWW39V7gOg1pm6xl5eX5S2hRgjsjACjiu9QRhWPgo1eAi9fvvSBe3ICJZe/evWqNyeJTRE4gmdqh0tocFvWicu9cRjXw+rChP/RDhmxrGbjarEjEdqJQdiWMKE1VKSSuLeUUojfv38/1KekQwACBQicnJxk1RKFGGSd21TmKMhOQ3qkUzRlLcZAYEMEGFVcZzGqbOiirWLq7e1t5OBoVw/Jiy+ZV6V1+6406rhuY3fgmRrhEmrv4l+cGA21S1cu1l1jQgLB6Du6NbrfdvjbiUGw7XQ/lXas1S/ZOzaj3dr9nZMCAQgsTiB9rFfV+/jZ6ttX0ZwUDU3Lav+LdxMFQmBDBBhV1FmMKhu6YquY2quG9yZWMY9KhwgcwTPVi2TDwdQIv8ZMhSHgLj1d8l5XmBj9iUqTfvLkid2YCUeN/lBpjbj6dliHa3U7wR2yJ/y4d/TGckIfcQoEIDCfQJYL4YXF+fXWKkHDZvQeQOP5UitL12oU9UKgKQKMKowqTV2QbRrTez/tTWzT/sNadQTP1A4JWSMgYEFffl1hInRle38DK2kEmxAmbCMdrpX49PaFnaigtfAtJcKEjYujEChDYDR8LjJD0w6jlG3tRvGHhFtvq/uwdhMEGFVGXZdN9CNGQgACXQJH8EztNq4hTHQ5hylZ95QVhQm92gpd2dBEv72G421HIrQTg7AtYSK8T+sKKx8F5K8ZNiAAAU9AA5rf3v3G9fV1NGxKp0iPD9w9HxoIgUUIMKowqixyIVEIBFojcATP1G6jhvcFoxsS+zfrnrKiMBE9QfZav4YwYde7Ro29TRtNtO10pzdirWYrhfIb4RKjnUsGCJQhkKVDy6SUYaeM5bm1aBSKJnGo7XyJIxcj+SEwSoBRZRQRGSAAgS0SSHkEWsPzsutdtsaSdflrQE9ofru7kdXAmsKEFJQ1XrxX6ZJuN9gpdliHO3clPrZhvUfDcAllQJjopUQiBMoTyNKhZd52Z8AqOCIy3p5FWb4vqBEC+yDAqLKPfqQVEIBARMD2EJV5Jc/LrjfLb49a1N0tWZev3Z4hkbVu0YrCxOgK8Mv2hKdTpUt87YkbtpGukJX4JFoYZguFCc1NYgH8EA7bEKhIIDckb3RYrtgWo2qtcRMGbSmndIrcthvlcwgCEPAEcn9ZjCoeHRsQgEDLBEYHq5U8L9vpW7ZSWyPIDYhbpDezGriiMGGjUVOzDE1EY0cirKSEJdoWZrOvUZdzDT6hDYnbNzc3YVcSLpHIjWwQaJBAFHTQoIVdk758+RKteSn1PZrW0T2LFAhAoAwBRpUynKkFAhCYSSB0Z3qLWsPzKuyZ2uJLru7cS6mbaHi1cr2zVu1ZS5hQN3TtjlLWkG0MNKp9jQsualTirm2nK6QRa0MHQJfX6elpYhvJBgEIFCCQNVDYd6wC1k6oQkNQ9DChSRzEbU0gySkQSCTAqJIIimwQgMBWCOCZruF3u96PHtLCSyLrbqIT1xImUhT0NWQb2+HPpROSXXDbFs9cRY0EdxAusWC/UxQE1iCgsSKrWHuNoqyiCmTW902jtSQ0mwx5tAB5qjgyAUaVI/c+bYfALgkcwTO1PwmftdZD1jWwAWFitD0ryTabECZsIx26RjSUMFxChjGPY/TCJgMEChPIHUuN+0dhy1OqiyZxyF8Kl7xJKYE8EIBALgFGlVxi5IcABLZOIHfcS2yv7fSVdPdWaqA4GG3Uy6REUC7bWhETo0asQceORGgkBsHuP8+t5JXqK402onAJddkaX1GJKmUXAhDIIpD7bnNDwsTV1VU090RSKZM4si4PMkNgAgFGlQnQOAUCENg0gd17prkDe2JvGmEaQpq1wIRqrCZMrBFPYgg2amqKq69V1s7Pz59++zNAJ3bVUDbbTndWirVD5S+SLhSESyxCkkIgsCqB3FvpVoQJTTmJhiCNihcXF6vCpHAIQEAEGFW4DCAAgaMR2IFnag/d9tHJ3W14tVHQa0oVP6ZkWiPPGnQMNGpCiquvIGEfJ6xn4vfv3y/edj1tj05zaiG4Q82PHBjmcSx+MVAgBOYTyL2VRjEI8w1YqYTugOMH55VqpFgIQMARYFThSoAABI5GYAeeaZWQ0uhr7v6ykTObO49D51aLmFgjnmS+MBGWsIaFIh5W4Tsv2kjRUKJTlt3VpJjugnNVLvdl20VpENgfgdwwuVFhtAVE19fX0VApqTS3pS00BBsgsEUCub81RpUt9jI2QwACIYE1/L7oSSasTtsp7l5YQoqFKXkiM+bs6nX70OsuqRITPMe1hIk1vrhhg1tkgYmw+1MuF9uk3qNhFb0ZlLhS1UPVRemaxNGVuLpvL6Oz2IUABGoRyHq9OXQLqWV8t97uPDI18PLyspuTFAhAYCUCjCorgaVYCECgCoGDeKZrxH0Y/TUULqFT9D7JOHHo0FrChOqzNZvFrw/b4U9x9SNpo+ucD0HMSrftdEWlWJtVaVZmzQiKJnGoK/k+XxZDMkOgJIEsF6L9d5uSQSMjmcRR8nKiLgiIAKMKlwEEILAzAkfwTA0XMnLuFuncKL7el6kHudzIO3fuisKEgcbbveCG7fCnGBOWoFvyNKB2ixTxMnpZ6GdT8eMXiqDu+gCES9jdylEI1CWQK5Cvt7LvfA6yLRLgJZUuLmTPt5MSILBvAowq++5fWgeBAxJIcQYXxBL6ld1iU4wJS0j0TI3X6qMeaNdIO0UPbL1lypOdFi6h6qoJEwpPsFubdbT7LBudntL94dOw0a9RyVm74RU2dGKKqUPnzkzX90F7F1BFmJgJltMhsCoB+yXAqlUvW7gmcUSjzZzb27K2URoEDkWAUeVQ3U1jIXAEAraHtQ/PVO+2h+LdFp/JO6Q+yJec/HZ/RWHC9u2jSN05vweFIdh1qfDRGAQ9EIeqQfRwPMe88NywijA93LZ/NmHOZbelSvS2Wq9NRuktawmlQQACWQRy322mDERZBiyVWTe5SH1XANeExZOWsodyIHBYAowqh+16Gg6BvRKwvcXdeKa975jVp8s++ykmoLdAySJDBqRcVysKExJLDB87evpMsbU3j1up0b6YDDN8mWG4hJiu5Ir3dqG3wW2kWBudMn93SJVQyb1qxfwaKQECEFiKQO67TXvAXMqq3HL0siKarKhnCFa3ycVIfggsQoBRZRGMFAIBCLRD4CCeqRy33gFcz34LRoUMqQ8z3yetKEzoQhwyWocWiSeRKiE3frSo3u6JfiehMLGSK97mAhNieH5+bjTZOBQxZBcCEKhCIHcJhtExs0oroqFG43akU1SxikohcEwCjCrH7HdaDYF9EziCZ6o406FmLvVYpRUJe58kFfeae++Irrd1hQm97BqKBgyFgMimxN1EVUKlDdngK5JkENoTPR/7bDM3GgyXUByO4HRXu/Qt1RtL4qg9DTYgsA8CSwWsLUjj6uoqusnp9jZ5juKChlEUBCCQQoBRJYUSeSAAgboEDuKZSpjoXWlC3q583pldoLCL3tUlFCsw/8vu6woTavmQNqN72Jx4knRVIoV+6JlLlVjpaTjUPoasKjaPQ9elAiVUnf0wsZJGM9R80iEAgWkEsoYO+1c/zYA5Z2k4iu4UEkwvLi7mlMm5EIDATAKMKjMBcjoEINAggeh5w1u4J89UL5VD39a3UbM5Znp2csBVQndGsB7bUvxcb8nQxurChCI6htYa6ZVbhgwN06Vo6H4Zvl4TI/2FecJt+ylciMNrdLJVYY3dbdWS0mFZzwHdWlJSnCQhIa33kg1LUCg1E7xDIGxDoFkCKRPWQuPnS+ZhaTO3NXpHN7nR0WlmjZwOAQiMEmBUGUVEBghAYHMEDuKZqpm9Lq3i9xWjOrnXFIsROuCuHN0s9Ni2TIj91/X/9MQ5dHuTr55bv06JStNDrQoxJkpIxTFqCefhuKKMzJMPhbUYV8Pk8kdPVC/ooskSPmTzaLFkgAAEWiDQe/sxhhoNmC2YLRu6iq3a0ohtmAGBIxNgVDly79N2m0Dv47QS7bM42giB43imQ6/t5RJO6Ive0uSVS6qYUFrvKT/0pi6eKIsjNcFLLOmNUeBDN/giJNs7TLiKdAn2Nip6JlYVvdnmJKqBvR3Z9RlsAWWCDapaDZS+oJK71Y2mpHfNBNs4BQIQWJBAGPY1+tNWBuVfsPbJRXUfDhTMNTRcT66FEyEAgQkEGFUmQOOUgxDo9TgQJjbU+/JxDuKZDjmhWa+f9WDWW44czGW9xR9THmHn59HXN/WCTr9YNSwsTbtKlPNsr+GpqGMJELpHhqe7yQjhicojQGEeX5fO7S7IoSkhIWW9HJiwuoSzzVfkNiRw6E/bRhxHdIp21bVPnz4VkO6h9BRXoyCotPSzujlFcqVvpnbrIgUCEJhJIFd87B0nZ9ow4XTdFyNLNIwvEw04wRpOgQAEAgKMKgEMNiEAgV0R2LFnGnEBcTsAACAASURBVPXTmzdv5DJ3I+DkGstn1L+hKx2d63adv9z1K50Lv/AzW0lxS00Smt42SyDQ0cgY+fZ6SO1GSagEJepxNsqv3SgCIqxL6H1+navdUCoTXH80fUPlhIWE1W19O8SVDoScEIBAFQJOCU0fdjSEVrEzrLSr2+pGEGZgGwIQqEiAUaUifKpunEDvS8RprkTjLd23efvzTIf6S09cQz64ky2UoXuu3OrwFX74kCmlo5t/fsoP84vIKkGevF6RhQ2LtvWrdn9Rut8Vvl523gwdHRILlN5buIuz8CWkbxg6iDd4oxu9uk86GXJCAAKFCWQNNRoJC5sXVacRJrpHanxm2IkosQuBugQYVeryp/ZmCege2v11VL+xNourZcP04LEnz9RArZZ24yaiy1gPZrqM9WdEzOloN5jAqDfrUGlhwhkn7UCtiliM7gqWAihSmif0QwJPt5ah4IuUihRW0C1wByktvE1N4U8eCEDAE4j8/NGByJ9YZaN7d5TOW8USKoUABIYIMKoMkSH94AR6vRglHhzLdpu/G890tAsUCichZugVvv3oqDvC2o9qdYQJR01yi+SDFDTykyeAEHq7/Pl8pYD0jk12vzZ+VFjWU8JGfzBkgAAEphHIHYum1bLIWRphomGQ57lFwFIIBJYlwKiyLE9K2w2B3p8GN7Kt9+8OPNPELpAD61ZLSHHD9cAmh1raTWLhc7Ld08nRA2L53bu7O10K0hHCp1W5x/rTj3x0TY5Rg1W+aKpwdYPLrAAVlXx6ejp6LhkgAAEIbILAy5cvs2K4NCrOH12nkXn8+HE42uu+qN0Jaw9Pq52zIACBRAKMKomgyHY0AlqrXvfQqNXyLN6/fx8lsrtFAofyTLW2pZ7BnBvuPWX12jdHfBlPPP0aKPRVDtsgPRyv+ny8dvl26zgKAQhAoACBRNnbWxLefnxigY3r6+tQlVCNiipElShAniogkEuAUSWXGPkhAIEdEFjbc1y7/Kwu0AdK9Jd1ynqZ/7Ne0ZQMAQhAAALFCBgrFfXaEKkDvXkWT9T3laPVJWR291vOi9dLgRCAwAQCjCoToHEKBCAAAQhMI4AwMY0bZ0EAAhBoi8Am3m0qOCKK1NAsx7Y4Yg0EIPA/Aowq/yPB/xCAAAQgsDqBJqZyrN5KKoBAQQKamVawtgNVpUfkdoLNGuSeOyGufMTE7e2tljEO0UmnoE9DIGxDoCkCjCpNdQfGQAACENg3AYSJffcvrStKQH6X1q2NXggXtWDvlSmuWC/YcWWH+lnaTfrlp4WOhspZI/3Lly/6dYQla12laFpHeJRtCECgBQKMKi30AjZAAAIQOAIBpnIcoZdpYwkCWtVW37VNdwtL2LS7OvSSX5Dl4u6uZcs0KGtCeGFhQhpE9OuQxnT//v1lWk4pEIDAOgQYVdbhSqkQgAAEIBATQJiIibAPgWkEsr7UOK0KzhIBudPRdACweAK5E8K1FKU/d9UNzW+KfiASmHKjxFe1kMIhAIFeAowqvVhIhAAEIACBxQkgTCyOlAIPSqDw++eDUv7WbFAP9X7Wu00VUoxkNIlDrg5rXg51IukQaIoAo0pT3YExEIAABHZMAGFix51L04oS0IT5ovUduDJQD3V+Lpky619eXV1FCoimdTCJY6gTSYdAUwQYVZrqDoyBAAQgsGMCCBM77lyaVpSAvi9QtL6jVqanZM0COGrrR9qd60JEiz6MlD7psGaLRCtc/ve//724uJhUGCdBAAKlCTCqlCZOfRCAAASOSgBh4qg9T7uXJqBPRWjtg9xnuKWt2Hl58mkFmZftQ92ce/kViJiIJnHIciZxDHUf6RBokACjSoOdgkkQgAAEdkmAz4XusltpVB0Cp9/+9HmOAi+i67Swaq16Pj45OalqQuuV5/JZ+0K9vr7+448/QmqKnsg1MjydbQhAoDCB3B8so0rhDqI6CEAAArshcO/r16+7aQwNgQAEIHBwAo8fP86Kg1jvFqCvukpLCr0UraL34cOHg3cQzYfA5ggwqmyuyzB4bQJPnz6NZHfVqKDO9+/fr1015UNgxwSYyrHjzqVpEIDA4QjkfttvPUCaxBGqEqoo+mLoelVTMgQgsCABRpUFYVIUBCAAAQgMEWAqxxAZ0iEAAQhsj4CiErqvcYxm3N3dPXnyxMgw7dDt7a1WAwnP1eqwa1QUVsE2BCCwBgFGlQlUNbRqKNYHifxfWIherWtX/yqsTP/mzpcJi2IbAhCAwG4IIEzspitpCAQgAIEfct9tRkENixDUJI7oIzWyKvo2xyIVUQgEIFCAAKNKImQNfRJk3Z99ipOPvYgseUJfm1KUmVbRtk/kKAQgAIEdE2Aqx447l6ZBAAKHI6CXb1ltzlqQIrFkaRB6SRhm1pc4+JZKCIRtCGyIAKPKaGfpu8jn5+dScCQuSJgYzR9l0ICpmW6KTHn48OHNzU10lF0IQAACByFAxMRBOppmQgACEOghsHjEhAKYo7Uk9CZQ36vpqZskCEBgjwQONapIkpAUa3wFWWqFFAf9+cATycFSInpFYaVL2lCB+js7O9vj1UGbIAABCAwSQJgYRMMBCEAAApsjkLuOQ+/D8ZxWdydxRDrFnMI5FwIQKE+AUWWIub6ILAWhV4jR7AwNhgo2GZqdoXkfmsqh8IquqOHkCaXrj+UnhuCTDgEI7I8AUzn216e0CAIQODQB/14uhYKegFOyJea5urqKlA49tfNgnUiPbBBolgCjStQ1khX0wUhJD11VQpKEBIVPnz5dXFwMqRIqTbPbFEr25s0bJ0NE5WtXsoXiLJjZ0SVDCgQgsFcCCBN77VnaBQEIHJSAnmXTW76gMKGQ5ig4Qm8L9Wiebgw5IQCBNgkwqoT98ueff0p9kHAQJrptSRUSZ7NmYUi6lTyh0lRmVKBUD83s0OoVUTq7EIAABHZJYIGpHPfu3dslGho1mcDXr18nn8uJEIDATAJZ7zZVlwSFRYIa9AAdvTyMdIqZ7eL0FAJymSasvZdS8hHy6LejJVEW+TnsDBejiu9Q/cQkuUZjnY4KkUa8LEnCl6kNzZeRoqHLr6t3KP5CGSRehPl3vL2JQaxX01eiwgZb7pqDDHF4pi1fhCO2yYec+TdSAYePR2DmFcXpEIDAHAKaPZE16ug5eE517lz36BzWKzPmF0sJWQSiBT7C7mA7kYAe3HUxZ2E/QmZGFdfL0g50hXSvJSXq0CJXghTebvlKUfoi5TdeCINYb+8vmHiEIW5BXBRVmsD8Eaq0xdTXPIH5FxUlQAACkwl0NQJ7zNBbvsl1uRP18jB6WFdM8swyOT2XAIES9nWeflQXs9585vLfd35GFfWvBrrubAt3XS0oZqmWoYkz88fqxq9SBrH0YWpOzt0PcXPgcG5dAqwxUZc/tUMAAhBYmMDQo/NQNd2Y5KGcQ+ndSRy5bsxQyaSnE4B5Ois7p34ROEgRIkYVAdE8i94Afr3knzyDI+KsXS2KqcsvknpdNlWk7zF3T9lNCoNYma5kiCvDmVomEECYmACNUyAAAQi0SyDXhVAE8pzG6EE58uKkU+R+X3COAZzrCMwXmCDpCQDTo3AbjCr6Mmh39QfBEZnceS4R2+6uVjkZKlOjqz4I0j1lHyn87or1I6iLoaaiLAIIE1m4yAwBCECgdQK5S/fNeUDRI7IelEMietGneOMwhe0yBIbCv8vUvrNagBl16MFHFQ10Q0qB0hXjEOGav6vvGfWKQQrZ2PEAy+9u/pWTWAKoE0GRrTSB+fPNSltMfc0TmH9RUQIEIDCHQO4zx+S6ug/rip6YXBonziEggak3/Lv5O0ZzBuqbC3M6Yq/nHnlUieRXf8nqF7dedxsCxF7XQGEQ85fWqhu7H+JWpUfhqxIgYmJVvBQOAQhAoAKBXAd1WmywPuoWCRN63Dk9Pa3QYKr8NjVds3I0DR4Ykwnoh6Np/NHUpMml7ezEw44q+qDy0NoHQ4LFIl1vFB4NvItU10Ihij1hEFu1IxjiVsVL4fMJ3JPWO78USoAABCAAgXYIvHz50njb1rVTc6cnrArx+PHjcH0KPfFoNzfku2sMKRCAQIMEDjuqnJ+fDwkT00bO9M59+vRp78IWKkFBEwy26SQXz9nbNZLm379/v3hdFAiB4xAgYuI4fU1LIQCBoxDIfbc5YZkJLQUXqhIiq5d4PCgf5QqjnccjcMxRxQiX0CUwQc/NunDk6A7l32vQxFB7SYcABI5AAGHiCL1MGyEAgWMRMB5ne0FEEkNvnjBRD+vRY7Hmn2u1tjAP2xCAwJ4IHHNUMULPcoFMuBiMKhTEMW0K3gQzOAUCEIBAGQIIE2U4UwsEIACBdgkoKjjLOE1+joIshkKds4olMwQgsBsC+xhVjJHNUA2W6kQ7IsOwbSkDKAcCEIBASQIIEyVpUxcEIACBEgTsx9muBVkuxO3tbTTtWesFPnr0qFssKRCAwG4IHHBU0VgXKbBhb+Z+piQ8N33bqAVhIh0jOSEAgU0QQJjYRDdhJAQgAIE8AlkTwtOFCQUPR2vFP3jwIJrWkWcouSEAgY0QONqoYnv+WTQm97BRi6bg6dNIk0vmRAhAAAKtEUCYaK1HsAcCEIDAAgSM92zd0tOFCQVHRK8Q9eyub7x1yyQFAhDYGYGjjSpRaFjUm7khJNHpibv2hBHbwsQqyAYBCECgEQIIE410BGZAAAIQWJKA8Z6tt5qUN293d3fRK8Rnz56VeTrvtZlECECgJIFDjSoa7iIRtiTqxLrevXuXmJNsEIAABNongDDRfh9hIQQgAIFsAlnvNlV6yiN4NIlDXkqkU2RbyQkQgMB2CBxqVLF9fjuQYcEutStSxATf5liQNkVBAAJ1CSBM1OVP7RCAAARWIaClH7LKHf1i6NXVVTTjQx/SYxJHFmQyQ2DTBA41qowOiY105VbsbAQXZkAAAi0T+LFl47ANApsjcHNzo9csKS+fN9e06gbrmVhv7Jk4kNgRuS6EfdFqoke0wqXe452dnSUaQzYIQGAHBA41qtjLN+TOapnc+6MVyU5ui5PxciIEINAUAYSJproDY7ZN4PHjx7y7WLULNXFAiy++evVq1Vr2UXiuC6Gn28vLy6G2C3t4iEkcIQ22IXAQAscZVUbX3Mmd1TL5Chn9EjNPHZPZciIEINAaAaZytNYj2LNVAtfX1zwfFOg8TR8YfWQsYEb7VZycnCxlpK7t6OWhdIoFy1/KTsqBAARWJbDgr77xUWVDd/MNmbrqxUnhEIDADgggTOygE2lCEwTshbKaMHEvRoA6sSez3ulF0oOv4vPnz9EkDhVrxFb4E9mAAAT2R+Ago0q0nk7L/bghU1vGiG0QgEALBBAmWugFbIAABCCwPIHRyclRlb2ruys4Ilp+QkEr0YnsQgACByFwkFFlSKhts5f1ZdM2DcMqCEAAAlkEECaycJEZAoMEnj17NniMA4sSAHUiTvs7c91CuiHBt7e3UXyKdAoWWuuiIwUCByHAqOI6One5jTmXR8m65tjJuRCAAARmEmDxy5kA///pmvHu3ijqsT7cUMQjq/QtwHcjRVxcXGhpxq5rtxHzN2OmHOPRxcA205jGDI0iIxRAIdqhjXo+jqZ1hEfZhgAEIBAR2OioMhoxUVIsUF32fA1Zi14cXXjsQmB/BI7gbyJMjF+3ejqXt6m7grsxdDeGitCtQrcT+atDGUjfGYEPHz5oQa/oDfPO2lixOQoh1udCT09PK9qwraonvNsM8UqDcIOeb7Umcdy/f9/vsgEBCByNAKPK0Xqc9kIAAmUI4G+KM8LEyMWmhd8U+BBJ/iPncPjABKRDIUUduP/banrubPBQhtCk5WgtCc2gCWWLtpqKNRCAQBECRxhVNvfhJ0I1i1z7VAKBFQngbzq4rDExcpEpOH+OKpH7bmHEGg5DAAIQSCaQO+clFCaiSRzyRjQYJtdMRghAYJ8EjjCqzHnqq9LrmzO4CiUqhUDLBPA3Xe8gTIxcpaPzDI3z9Sifews3SuMQBCAAgVwCWa83vTBxdXUVvYLTtA4mceTCJz8EdkmAUWWX3UqjIACBigTwNx18hImRizB6bTiS+/vDhEt8z4M9CECgNAHNREuv0gkTiieMVrjUUMYEpXSM5ITAvgkwquy7f2kdBCBQngD+pmPOGhMj157mVOth3T2vu6xuV68TJW7Z4XMIEyNwOQwBCKxMIHfpeE2u7t4do8UmVjaZ4iEAgaYJ7H5UieLFmu6Mb8ZtzuD2kWIhBAoTwN90wBEmxi+8k29/Pp//JtPt7a1Wg/Pp3Q2EiS4TUiAAgZIEcl0IaRBRPKGiJ5iSVrLLqAsCjRPY/ahiv3NqsHc2Z3CDDDEJAtUJ4G+qC5jKMf06tKdZssDEdLKcCQEILEQg14WIVrjU6ZeXlwvZQjEQgMAeCDCq7KEXaQMEILARAofyN4mYmH5VRu8Vo4JKhkso+vrdu3cyQI8LZ2dnkSXsQgAChyWQ60JEoCKdIjrKLgQgcEACjCoH7HSaDAEI1CJwKH8TYWL6ZWZP6isjTLgJ4eElq7hriRSEXk/vV86EwI4IZC1TF7Vbi034mWvRIXYhAIHDEmBUOWzX03AIQKA8gUP5mwgT0y+wUA7ollJAmJAqoVqiuYVam1OJ+pdv+3U7hRQIHI3A5HFAoYPRtzmOho72QgACvQQYVXqxkAgBCEBgDQKH8jdZY2LiJSRRIFIEwoLKLDChpTd7bVCim9kRmsQ2BCBwTALTXm9qEsdk9+OYnGk1BI5DgFHlOH1NSyEAgYoEjuZvIkxMvNiqy1c3NzcKixiy3jg0dArpEIDALgnYyyb1Nlmip75c1XuIRAhAAAKMKlwDEIAABAoQOJq/iTAx8aKqfqHYMRETHhomguA0CECgbQK508o0euijoW23CesgAIGaBBhVatKnbghA4DAEjuZvIkxMvLSrXyjVDZgIjtMgAIG2CWhpCX1Mu20bsQ4CENgSAUaVLfUWtkIAAs0QqO7uFTYAYWLKpVd9wk91A6ZQ4xwIQKAGgax3m5o6fnFxUcNM6oQABDZDgFFlM12FoRCAwGYJVHf3yhuAMDHlai2sHnVNrG5A1yRSIACBNglkTezSmpdttgKrIACBdggwqrTTF1gCAQjslUB1d6+8AQgTUy7m8v0UWVndgMgediEAgWYJPHr0KNE2hVunZ04sk2wQgMD+CKQPFFscVbLiQVro3M0Z3AI0bIBA+wSqu3vlDUCYmHJZlu+nyMrqBkT2sAsBCLRMIOX15oMHD168eNFyK7ANAhBohwCjSjt9gSUQgMAuCVR398obgDCRfSWXn28TmVjdgMgediEAgcYJaOWIUQs1ieP+/fuj2cgAAQhAQAQYVbgMIAABCKxHoLq7V8UAhInsK6q8ehSZWN2AyB52IQCBxgkoGsK28Pnz50+ePLHzcBQCEICAJ7DjUSUlGOSff/7xKNbeGK0rxeC1jaR8CEBgWQLV3b0qBiBMZF9FVfoptLK6AaExbEMAAu0TsF0IPdS+fv26/VZgIQQg0A6BHY8qKStofPz4sVhfjNaVEr1SzFoqggAEFiFQ3d2rYgDCRPbFU6WfQiurGxAawzYEINA+AduFkCrBJI72OxELIdAUAUaVproDYyAAgZ0RqO7uVTEAYSLvMq4y3yY0sboBoTFsQwACmyBguBBazv3s7GwTrcBICECgHQL7HlW2FYOwLWvbuYaxBALNEqju7tUyAGEi75qsoh6FJlY3IDSGbQhAYBMEhh5bNYlDa15uogkYCQEINEVg36PKtlZt2Ja1TV3GGAOBNglUd/dqGYAwkXdB1uonb2V1A7wlbEAAAlshMDRTQ98HPTk52UorsBMCEGiHwL5HFYWS2ahHF6S0T08/+uXLl9HMLF08iogMENgWgeruXi0DECbyLtRa/eStrG6At4QNCEBgQwSkQUTWKuXy8jJKZBcCEIBAIoEdjyrGRBUHZ3RBykSGo9lGKxo1dbQKMkAAAq0RqO7u1TLgx9Z6omV7as238UyqG+AtYQMCENgWgVevXin0+q+//nJmP3v2LGXl+W21EWshAIGSBHY8qmzI29+QqSUvTuqCwHYJVHf3KhqAMJFx3dZSj7yJ1Q3wlrABAQhsjgCLXG6uyzAYAo0T2OuosqHJEaOzThq/hDAPAhCICFR39yoawFSO6GKwdiv2kzOrugEWHY5BAAIQgAAEIACBXRCwHX77eWxBAKMV2XYuaAlFQQACZQjYv/oCP/mKBiBMZFxjFfvJWVndgAxYZIUABCAAAQhAAALbJFDg6X8RMBsK7likvRQCgd0TqO7uVTQAYSL18q4438aZWN2AVFLkgwAEIAABCEAAAlsmMCpM3N3dFWhfRQ+hQOuoAgIQiAhUd/fqGnCsNSbEWusba/m3cKDX95+1Jpz+Tk9Po4sj3A1PCdPd9ugNrHtKbkp1A3INJj8EIAABCEAAAhDYIgFFIuj50PgsqHFowfbatWgZ4wXroigIQGARAvibkzHuX5jQJ6DfffuTYz80vuu4COoOpCH+t99+Ozk56QJdVheQVarLLrNrg5GiJty7d8/IEB6SCqOqhz5CHuZkGwIQgAAEIAABCByQgJ7T3r59O9RwveiyX2gNnZiVbn8uVBZmlUZmCEBgJQL4m12wE/zNPU/l+Pz58/n5uT6k9Pz5c/ntQ6qE56gMugMp/8uXL3V5+XS3YYsIuRETsscuMKp92V3d516/fr1smZQGAQhAAAIQgAAEdkPAdvttyWARCHrvapSjh/7eF2nGKRyCAAQWJ4C/OYR0gr+5T2HCXyISGob0CEkJ7k+BEhFQOe0a7sP7gbaHytG5KuHRo0dRIfZuRVXCGdZttW0wRyEAAQhAAAIQgMBxCCggQi+rhtpbQJiwq3jx4sWQbaRDAAIFCOBvjkLO9Tf3Jkwo0kHxDrqR9EbfKV3juAb6r1+/vv/f399//61VJyRGhLcfpUi28NqErSMo52jHRBnCuqJDBXZ1ldjvAQrYQBUQgAAEIAABCECgZQIKuR0yTw+KckuGji6Sbjx88iC3CGEKgcA0AvibKdwmDFO7WmPi9vZWt5De0AYJAVo84uzsrJejYuEuvv1dXV0pm8ujcqQ46K6gaAjj3qDME4SJy8tLmaS7mqtr9F/pLEZmqQwK8RgtxGdQfsL/PA02IAABCEAAAhCAQJeA3mb5x8LuUT0cDj1YdjNPSDEePvW4y0phE5AudYqeuru9k/UovpQllFOeAP5mIvMp/qZiB3bwJxHBULV1X1GGxGZq9QcJPJ645AOdG6b4Q37DhWAklj8tW3UDppnNWRCAAAQgAAEIQGC7BIzHSz12r9cuex6HXlatVzUljxLougZ6UE/3NUbLJ0ObBNTFxoCAvzm/1/YwlUMTLhSz0Dt3Q8OE0l+9epWuK2tKYViUhn7deHQhehki2lAVuQtMRCWM7i6+wsVojWSAAAQgAAEIQAACEFDExNDLIb3K6q6VvhSx8Fk0KlP+D3GvEZPCu3IrpBzJQXD1akO76b5GYWupbhEC+JtrO7zqps0LE+4q6dWVdSOZFmUnbSKM3OsGa4XX94R5HOHpKdvVDUgxkjwQgAAEIAABCEBgZwQkAUgIGGrUSt84k94xJEzo4TZ8Rh0yjPS1CejC+P33390rYm0gFa0NvG75+JsFHF518baFiZubG03o6g1ncKrEZGlHa0AkThUr0E8IE3UHI2qHAAQgAAEIQOCwBNy6YL3NlzCxRtCEiu19uJUNOsSb+d6+IBECKxHA3xTYAg6vatmwMKGrxJjnI2d+sirhLutEFbxAPyFMrDTQUCwEIAABCEAAAhAYJTAUvyD5YPH4BX3sY+gRVM+cqy63OcqBDBA4GgH8TdfjBRxeVXRPMUhbvMK0IKqf2dW1X/ePRQbuhw8fGt/CUL2Ky9DXRrsGLJii2CEjdqOAAQu2haIgAAEIQAACEIDAFgmEH26L7NcLpCdPnkSJk3efPn3a+0ZKj3x6KCVcYjJYToRALgH8TUesmL+5yYgJ+epGrIQEi0VUCfWEoX24fiqgHvXenPzvqoABvi42IAABCEAAAhCAwDEJaELH0GOh0vVougiW8/PzoQc/paNKLAKZQiCQQgB/01Mq5m9uT5jQXD7RGZp6J0VnKNzOw03fMOQPV0iBfhq6PxUzIB0XOSEAAQhAAAIQgMBeCegJszeIVQ+leiCcr01IlRh6iFX6zBnKe+0U2gWBNQjgb4ZUCzi8rrrtCROSpYdUCTVJA/eCcvLoPaBAPyFMhD8MtiEAAQhAAAIQgEAVAnrC1FOZoU3c3d1NM0xekK1KLBULPM08zoLA0Qjgb4Y9XsDhddVtTJjQBD/DURc1fekz5Dhz2xa/FZ0xqlzMN8BQYQoYMNN+TocABCAAAQhAAAK7ISBt4sOHD70RtS5u4uXLl1IZstorOUNiR2+shJ70Pn78iCqRxZPMEJhJAH8zBFjS39ySMCGZwF762D4aIk7cNkQQlVBAPapuQCIoskEAAhCAAAQgAIGDEHjz5o10BD2vd9urD2o8ePBAjk2KPCFJQktd6nmyd6l1l772O7BuE0iBwJEJ4G9GvV/A4fU1bkmYePHihbe7uyFqCy6J7MqvrgtUN6DLmRQIQAACEIAABCBwcAKKYlAsg+K9uxwUOqFXZZItfv311+vra6kPoUght0dL/SuwQp9+07Nr75OezpXw8f79+wWnJ3ftJAUCEOgSwN+MmJQUJjbzuVD7K7Ii+O7du2XncajMn3/+2ZhJoRvS2jJ2dQOiS5NdCEAAAhCAAAQgAAFPQLqDZIhefcHnSd+QJCG/SH9IEunQyAmBpQjgb3ZJFnB4faWbESakK/fGubmWKGru06dPvlWLbEjS7l3fyBWuO8fff/+9SEVDhVQ3YMgw0iEAAQhAAAIQgAAEPIHPnz9LntBLMuOFls/cu6FnTukRLCfRC4dECJQhgL8ZcS7g8IY1/hjuNLst+cpQziErRwAACeJJREFUJWR2byjdzObY4neBsJbqBswEyOkQgAAEIAABCEDgCAROTk608IT+FEAheULvGO2nOMdE79WkR+ghVk+VKuEIoGgjBJolgL/Z7ZoCDm9Y6TaEidFVLXuXRw7bOWHbvqMU6KfqBkyAxikQgAAEIAABCEDgsAS03plf8kxhFHqv5v5CIO4Z0mcLD7ENAQjUIoC/2SVfwOENK93AVI7R2T5rzOMQo+rrO1Q3ILxQ2IYABCAAAQhAAAIQgAAEILA/AvibvX1acoEJGbCBr3Low0u9pHziGvM4tL6DMUtQ823WXvayugEeLxsQgAAEIAABCEAAAhCAAAT2SgB/s9uzBRzeqNLWhQn555JqIqOj3TWEierTKKobEEFmFwIQgAAEIAABCEAAAhCAwM4I4G/2dmjheRyyoXVhQp9x7iXlE6XlrDFJr7ouUN0AT5gNCEAAAhCAAAQgAAEIQAACuySAv9nbrQgTMRatbBwnfb+/ErLqukB1A77HzB4EIAABCEAAAhCAAAQgAIG9EcDf7O3Rlbzs3rpcYtMRE4qr0VLGhvU6tAay6us7VDfAZs5RCEAAAhCAAAQgAAEIQAACWyeAv9nbg+UXmJAZTQsTdtSAg7iGMGHXu0aN0QVR3YDIHnYhAAEIQAACEIAABCAAAQjsjIDtdrnGruH92fWuUWPUcdUNiOzR7raFiZW0nOr9VN2A7oVCCgQgAAEIQAACEIAABCAAgT0RsN0utRR/s1h3Ny1MjH6PYyUxyb5AV6o07PLqBoTGsA0BCEAAAhCAAAQgAAEIQGB/BPA3e/u0gMPbrbdpYYIFJrodtpJo162IFAhAAAIQgAAEIAABCEAAAjsmgL/Z7dxa/ma7woRWIuliilJ++eWXKGX+bvVoheoGzGdICRCAAAQgAAEIQAACEIAABFomgL/Z2ztVwiVkSbvCxD///NNLKkx88uRJuLvIdnVdoLoBi2CkEAhAAAIQgAAEIAABCEAAAs0SwN/s7RqEiV4sVuIa4RKqr7ouUN0ACzrHIAABCEAAAhCAAAQgAAEIHIAA/mbJTm43YmKUwhoXiuJ5DOWswHyb6gaMYicDBCAAAQhAAAIQgAAEIACB3RPA3yzZxRsWJh48eLA4qfnRCl++fDk/P3/67e/u7i7XwvkGDNUoyePXX3+VXfr38+fPQ9lIhwAEIAABCEAAAhCAAAQgAAH8zaxrYKa/+WNWZU1lXkPBmq8LvP3250D99ttv79+/z4I234Ch6mTMu3fv3FGhu7y8HMpJOgQgAAEIQAACEIAABCAAgYMTwN/MugBm+psbjpjQxIosUimZ5+sCYQkTLAxP7xo8eSUShUh4VULFriH+da0lBQIQgAAEIAABCEAAAhCAwEYJTPDmRls6390LS5hgYXh619qK/ma7wsQaX9zoog9TFlnfIezp3H5dxICwRX779evXfluqxNnZmd9lAwIQgAAEIAABCEAAAhCAwNEI4G9GPS6Z49GjR1Fi4u58f7NdYUIIbAVo8Ssp1BS6HZCiMkTKwrNnz7rlGCnzDegtXMteaH6JP/T8+XO/zQYEIAABCEAAAhCAAAQgAIFjEsDfDPs9xeEN8/vtRfzNpoWJyWg8o6yN+bpAWIICE05OTgob0Fvdixcv/KdG9NvTbm82EiEAAQhAAAIQgAAEIAABCByHAP5m2NeTaSzib25YmFB4Qshx5ra+oBGuwtAtLaWfwhJywyVUY6hrTDOge5YoheESWpLk/v373WykQAACEIAABCAAAQhAAAIQOBQB28XD30y5GJbyN+99/fo1pb4qebRko7FMo9z4pWZzqCKtuerDCnobOwpKESxhLNDHjx+zpuhEp3dtGDWge4pSHj9+LEvcIcH89OlTbzYSIQABCEAAAhCAAAQgAAEIHIoA/mbY3XX9zaYjJjQVwhCx/vrrr5Dj5G0pAopusFUJwwxfbxguIQkgS5VQIV4+8AWGGykGhPnd9tXVVVhsGDrRzUwKBCAAAQhAAAIQgAAEIACB4xDA3/R9Xd3fbFqYECZjQYTQ5fZAczekSqgPRosKQyGGqgiFicUXmEwxIDJMk1M0ccMniuRSASa+TDYgAAEIQAACEIAABCAAAQhslwD+puu76v5m68LE6empJln0XuihENCbYTQxUZVQOUM2+CoUBRTaM0GYsKuwj3oz/Iam+oSLXCiCIxQpfDY2IAABCEAAAhCAAAQgAAEIHJYA/qbr+ur+ZuvChDCF30QNfzCayjFnPZJ0VSKsdGg7nCUhVSL3exwqVmtSTpCpeu2JJqeoWIkmrHnZy4pECEAAAhCAAAQgAAEIQODIBPA3c3t/DX9zA8KEJiCEL/9DapOjAKRoRDM4pCboLyw83LbXs1DHhFfzZKuGmilLbANCU53gEuaXbbkLXoQFsg0BCEAAAhCAAAQgAAEIQGCvBPA31bOh/2h39Er+5gaECXFRPEJvNIECAW5vb21w3aM6patKvHnzxhAm7EUopET4tTNVyIRwCWekYUDihSLBRbM2QmuF7uzsrAuBFAhAAAIQgAAEIAABCEAAAhAQAfzN+v6mPgqyiT85273ahBJ1KLEJwt2NStBV6E83FiOV9OCzhRvh0hK6plVFeDR3e4IBvoruzylsms/GBgQgAAEIQAACEIAABCAAAQiEBPA3hxxeT2lVf/MHX037G8a18scff9j2Sy9QXEMkbSi4IDpR2aI8XkHU6d0qIpN683TPMlJyDXBF6axI0VArUCUMzhyCAAQgAAEIQAACEIAABCAQEoicO+8JyreK3MbwLLeNv9llkpWyJWFCDdO1IjXBXyLhhuZB6GjUeF0f8s+7URI6UYm9mlAUARFWocUafPk6V7uhiiFpwB+ds5FogKpwrYskCRnsZnPMsYFzIQABCEAAAhCAAAQgAAEIHI0A/mbY4yX9zXuqOPS929/WYhsKTJAoMGSqd9Qla/Xmkd8utUJrnPQeVeLd3Z2TLboZpES4L6lEhStRKUt9+SLFAP1mJI50LdSXeMVnKUu65ZMCAQhAAAIQgAAEIAABCEBgrwTwN53DW9rfDBWRDW1LBfACRPpPwkkSKc2Uz28sRRnVOBR8kVLRUJ4sA5w9AtKNGRkqn3QIQAACEIAABCAAAQhAAAIQ6CWAvxn5vNpd1d/cXsRECEgfoVDohOY+9MYOhDmlHUhoOD09DRNHtz9//qzoA6N8KR0yILfY0Xp9BmeA4jt8Su+GmqY/Iwak9ywSIQABCEAAAhCAAAQgAAEIQGCIAP6mI1PA39y2MOEvIM19ULCA5sDoX58o1UB/0nXme+wqX5pZGM2i+BaVvJ4k4VvhNvSJU9UeGuAmlciMYjZEJrELAQhAAAIQgAAEIAABCEDgCATwN9fu5f8Hs75+KAH4SosAAAAASUVORK5CYII="/>
  <p:tag name="POWERPOINTLATEX_PIXELSPEREMHEIGHT#24245C667261637B644C7D7B64747D203D20562D565F30202B205C667261637B645C64656C74617D7B64747D2424" val="183.3333"/>
  <p:tag name="POWERPOINTLATEX_BASELINEOFFSET#24245C667261637B644C7D7B64747D203D20562D565F30202B205C667261637B645C64656C74617D7B64747D2424" val="64"/>
  <p:tag name="POWERPOINTLATEX_CACHECONTENT#2424555F6B203D20495C6F6D6567615E322F322424" val="iVBORw0KGgoAAAANSUhEUgAAA6AAAADECAIAAAAOKts3AAAgAElEQVR4Ae2d790etfH1498n78EV8LiC4AqcVHCHCowrAFeAXYFxBQ4VOK7AcQWGCgwVABX4+ZIFRYykubR/pdWe+4WtXWmlmTPa0dHs7F73Pn78+Bf9CQEhIASEgBAQAkLAReDXX3/9/vvv//Of//DvL7/8Mv1rrvj73//Omc8///zTTz+lTOGTTz4xbXQoBA5A4J4I7gEoawghIASEgBAQAidFAF77r3/969///jfUdoEKcFyYLn93d3cLLtclQmAZAiK4y3DTVUJACAgBISAEBkfghx9++Pbbb2G3m+hJTPfLL7/8+uuvP/vss006VCdCwEFABNcBR1VCQAgIASEgBK6IwE8//QQZXRayvYkX0dxnz549evToZks1EAKLERDBXQydLhQCQkAICAEhMBoCJCTAPgnclhT7f9FfaAMVnrJyw5mbhX/+85+MomjuTaDUYBkCIrjLcNNVQkAICAEhIARGQ4CcBHjnjz/+aBQju4Dz/82k/btDSSHHMF2ydfmD75pO0kO6JWPhm2++Sat0RgisREAEdyWAulwICAEhIASEwAgIfPfdd6QlGE0I1xLQhd3O/RgCvXFhypVN/xzCmyHEc/tP+9EZIRAjIIIbo6GyEBACQkAICIErIvD06VOTlkB4lTOPHz9eA8fLly+huTejuYxF6Pdvf/vbmrF0rRCIERDBjdFQWQgIASEgBITA5RBI2e2GUdVS2oNBWRzXAKLDlQiI4K4EUJcLASEgBISAEDgxAmlmAokKr1692lAlcnNhzPwwhN+nOK6Pj2pnISCCOwsuNRYCQkAICAEhMA4ChFehnnEKARkFe7z1VclxSfmFBysfd5wZ1k4TEdx22GtkISAEhIAQEAJNEXj48GEcWN08dhsrl5LpuDaUeaHt9evX4VAFIbAMgf9bdpmuEgJCQAgIASEgBE6NAMkJMbsllLttZoIBh3fIan4UjS8qvHnzxlyrQyEwFwER3LmIqb0QEAJCQAgIgREQIBshqEH+aw37DO2XFe7u7qDRN6/l47g321y5AS8F3r9//969ewTg3717d2UoHN1FcB1wVCUEhIAQEAJCYEwECN/GH6mF7Dq/4LAhBDU0GsEQb8NBR+rqyZMnfL5tSpsmAM+GQRw3a1/l4GZh0UkhIASEgBAQAiMjYLJvp2ju559/TpB1b7W/+OIL8hD8UXjb7MOHD36bC9bCZdMQOFZ7//79BdHwVRbB9fFRrRAQAkJACAiB0RD46aefYJBZraafLlv5+w7ZnsNJUmx5kywclgqQ4APYdmn0Ps8Tvs2GwD9+/NinwA2lUopCQ/A1tBAQAkJACAiBBgg4AVTSA/iWAkRqP7Eqaasj5H6ydd5zFhPypzsXu4l4IrhNYNegQkAICAEhIASaIcDv4vpjEybkV3b9Nmtq0+fsaW83hUwvGfsMecnxF4uDsjXh8ND4OgUR3OvYWpoKASEgBISAEPgNgfj1shIi8TcWSm0Wn68huAhJKsXiIca7MBu+RU19dCJraxHcLCw6KQSEgBAQAkJgWATiz9+WlCRYuN/3aHkvqjRufL6GiMftBy7zU3BZgkvONB8YHljxxaqJ4C6GThcKASEgBISAEBgZgRoevEz/yrTR/QRYJnbDq7LvliEPCdMNpep5aBHcnq0j2YSAEBACQkAIDIhAZQQ3m3I6IBwVKongVoD0pyYiuH+CQwdCQAgIASEgBIZHoDKAWtlsAVyffPLJgqsuewm5yNlgNvuEY36e44zIi+Ce0WqSWQgIASEgBITAcgQq37uvbLZcDl1ZhwA/XZZtqNfLsrBMJ//q1KVV5DiDZkj6Zm9XespA1jN/aQ8LzjBcGNFczoZmen7BWJh/jx3hDz/8wJuk4SlJ9sXP7EkjavaQbtM9WTi5n1JZYXRSCAiBUyPw/Pnz+LNKjl9yqhYgEA9qLg9V8mYGmeaHJG6WHnkH2Zgn+0UHoRNhIBVuIpB9vYyrtAPxoOPXL+r/es5l5lasV6S+5VY03bNBuW4nperVV0shIAROgcCuX3Qqu6gZNSwfp0DyOkL6wT8CWISW9kMjbH78OQQL30+Gs/Rcwgp2exYVmsg5L0WhtIfwJ+gxtWkodP24hG9LweP1ndf0sIdSNeOqjRAQAudC4GY0rrk6bX1pc/U7FODFixcljktkB1K1X/gWNMJzUR+ZtjEmX7bDakt3d88xx8PAcQaaQXBhe5Uz0hlvv6ptH7pNcpa2TftpYXreQykzhA6FgBAYAIH+6aOYSofTDI7LzIEnhZfJSDuETn348GHvT6tWhm9KaZAdgrmfSNnYIiar/MXj/QTrvOcZObi4JwDtluPukYnS/NbaQ6nOZ6TEEwJCYAEC+OfOOa6iTQvMesAlhGlf/ffvgLHiIWoILkvwHq/WxGL0Xz71z/O+e/fOIAyN3HvvFEacQXCZZ0Q04zeuQi8UmKwHcF+mO+jE405lIp2PHz9Oz6888+jRI3ZO8duLe8d045DtTkqtxESXCwEh0CECeKqSc4b4HsN9cc6loACPwnGnHeImkVohULOYxgtiKzmbj5sN3yJVKb2kocA858es/OFwbm5gJjqHidmcU96D9d4j83dbOPhaG7qhIeqVDHNzRBwlaqMz/1LeQ/ObMjgNsCLaoSN/KOu09KtQkBgt/2Lg3nT0JVetEBACZ0SAgAqRiMk58+9iFfDM/OG7JlKrMNtiJK95IWsok+em7kzRi6+MfGuCWywFCs5AGkl6/vgz0w8IQ/agQ2uinKg5eRVI0WbJ37u+2lbKjPZtQBxiV6m27RwdmWq+RqaW9kSFmQrbSqLehIAQEAL1CMTPpoyPcg6JG8l31YOsllkEaqKPLJTZay91snST9kCTiO7F2duO05hbxeZnE470l13nyoLoJlrtKtIenePuK9PL2KNAiPeQQX0KASEgBGYhQMRl7sIDL5k1hBoLgSwCNVEhrZVAV4pzQ66ywB5zEtdBtHWu91jQHmZFFH+xUtunKMQ6VD6GCJdgy/fv34fDcxUePnzoP/Ij8M4dq2d55zKrpBUCoyJAusKsVQpS0slT0VEtchG93rx5w2roK6vJBj4kfGZ3Ag2ZEiIRPIbJ+ObbthY3xaALkvhnvGS2QGJCm7OuqnlsMavDIxsTe3ZWCzYivKh6pDwaSwgIASGwIQKsMRv2pq4uiwBr5U3dNdmAqMQjWzGlly9fYhef10G++YOXT3/B0IScpz/igH4oMFwSClPAGBLFzJkXIlwc+625sGYeBx14fF/TZ89tssngKIhhehZbsgkBIXBBBK7mny9o4g5VrkmMgRt1KPnxIoFDIEhx4fgkeEZ04ncwH0gO75lVCkYzuPvNKH6s8lRmILxWvSFm/NBDOtjNMzVTOXTiwBfadF5g45JKyEnFblNYdEYICIG2CFzNP7dFW6NPCNSEZkuRy0thSIYnIc9UZXjhvChm2sXMM1OuadZdQMExFnJCcvjViUrBaMZ3XV+/fs2Fs6LRMGPaf/HFF3y6oUYJEdwalFa10b26Cj5dLASEwD4IZFes0lADBCBKqun8YQiQfXtz1sFgFmRbHqbCYQOVHrAsCHyukXnK1E+pNsFUuA1J+VDVSl6bisHnwKbf0pulFKFi4obQ7rRDc2ZHgsvw0G0znnM4pAMlbn/xz/g5FleVEBACrRCQf26F/GXHJep2M1wHcYHxXBaiWPHszwhAK/f4Tat43LjMj6hBzFIihx2hvFtJAs0lmou+aBeP7pQZHcFuctwdCe7NjVosPYoNSQRrHsfEOKgsBISAEDgAAfnnA0DWEDECrIZpIDBuAA3Isrq4zUXKhLpTWonusyKdK7GC3RKhM51gI1wHm5DFUVvTYTgkw4Ge2eGEM34BfGiMkE6zXgjuGOFbs2YwFzf7QQ7HhqoSAkJACMxEwDgr/+ox/LOvo2p3RQDGVnrmPo07MSetmBMapczGlHHuZDWCo2m4HULJFmW/BBKinLM4LroDCFOrBIIIbgmZ2efTaLlWhdkg6gIhIAQOQUAE9xCYNchvCJCccJOZQX+HfIq7YAYAVzaSzRtd+5HLWE4+dgt7MSFk2C1OY/PAbTwuZfpfwHFT9jV1uxfBZTyDjlHDHA7ABdMFYwCljJl0KASEwAAIXNA/D2C186rAw0yfDxCw3Cqh87woBcmz7JbaY/IToNepvY5htxMCcFzmAxH9AIhfYGrBtSDlabO9CG7K9tKxwxk0GWDrZlQeQ6lgIxWEgBAYBgHjrHy95Mp8fFTrI/D06VN/vondGgBLuRxpzoC5cJNDUqXNDzEcyW4nFSCEpSSNrI5w3Cz774LgjhHpNPfwGEplJ5NOCgEhcGoEjLPydZEr8/FRrYMA7wCV6Np0lditQY9IpOGXUwNY5gEJynwUzNiL/S022jszwYDAIe+cZTlr2nI6A2hspUytCK4BZOFh+shPq8JCKHWZEBACOyMggrszwOr+NwRYFp3UW5gTpESZCWaulCKXDpKmhzWHaZC4YW40UDBJ6tVBVKZc3H4XgpuyvXjItDwAF0wXjAGUSi2lM0JACJwdgQv657Ob7IzyM82cRZD3pVg0B0hN3Nw0DQku4XYTPMaCDXcghI1Twu0DbtrvQnBTtufINEaCl1F5DKUcq6lKCAiBkyJgnJWvhVyZj49qswhkX1QKLXnaDpESuw2AhAK7guyngnlYf0CSQPrZ/hLbDgLvXYCw4oLqR8G5xV/GbU9wnU1evVbNW5o1YwylmqMqAYSAENgcAeOs/P7lynx8VJsiALtl2mSJGo151P7+/fsD6FoqWP9nTP5rEHhWNmq4alYBXmhMBt89IOvXF3JBEDem6SK4PrxVtekjP60KVcCpkRAQAocjIIJ7OOQXGnBit+ZJd9AfAvfq1atwqIJBIPuBMEKYB+QJpNzaPO43oh52OFcMaHr46YftCW7K9nwgBuCC6YIxgFK+1VQrBITAGRG4oH8+o5lOKrPDbmFpLJRfffXVSVU7QOyGP8+bfrqBQHsnUXbEmBvADpkVf93cbCnbc4Zg0g+QiGNUHkMpx2qqEgJC4KQIGGflayFX5uOj2hgBh92SdEtssvnz7ljaDsvZ8C1ywjX3ljYwwjAQJnv+/Pl0SMCOw4Z8F4JbAicIHBdoDGVnvjUmuGNEOs2aMYZS8XRRWQgIgTEQMM7KV0quzMdHtQEBh93Cz5SWEIAqFQAwZZk0PubneVP6mCYGYEdONolIzo3gghsa8bhg+xSFqznQ9JGfVoXSPazzQkAItEXgav65LdoXGb3EbnkCAGkTu62ZBinFnK5awO1qhovbYL5SznTcDFPGYd24au8yweO5tGrCc2OCm7I9X/O5Qvu9NalNF4wBlGqCpAYVAkJgVwQu6J93xVOdg0CJ3U5fuj3g7agxrJAN36LaAfkJKYdxIOUbBU+ePHEa7FQ1l1ZNSm1McGchNUaCl1F5DKV2mqPqVggIgYYIGGflSyJX5uOjWhAosVvoiL50Wz9DSBjN3ptETA9ICagJ38a6wMXjb83GVfuVgWJu5/zscEuCO5eSz1XvmPZmXo6h1DHQaRQhIASORMA4K39ouTIfH9WW2C1Bx7dv3zZ8J+l0pinlJxwQvgWruQSXS0jGxfpH4ryA4KKXCO4qG6WP/LQqrAJUFwsBIbAbAiK4u0F7uY5L7FZJtwumQvoN2qmTAxJwGeiXX36ZKzOXlEj53K4q2y/4BMfGBDdle77oA3DBdMEYQCnfaqoVAkLgjAhc0D+f0UynkDnLbslpYUFU0u1cC3Jjmp8Qm3qA3S5gdXNHp/2CCC5XHUxwGZGsbv6t/wPVLT8TlrI9R5QxEryMymMo5VhNVUJACJwUAeOsfC3kynx8rlzrsNutEkbjn40lZvTo0aOBAS+9XnZM+BZgF0RwuWqWP9nEfBDc7E6g1Dl6NSO4Y0Q6jY3HUKo0XXReCAiB8yJgnJWviFyZj89la7PslvxIZteGSbekeAbWdXyk8GDjZgkuO8zDCO4yfYOBll1+wFUbpyhczYGmj/y0KhwwazWEEBACCxC4mn9eAJEu8RHIslt42LbsllFi8jT3wbSvQm+1zs/zbrhh6E3rw+TZ7CWzlO35OgzABdMFYwClfKupVggIgTMicEH/fEYz9Sxzlt3ymv/r16+3pWImJXSrtIc+sS3Fp48M3xItXgDOsqsWDLTmks0Ibsr2HLHGSPAyKo+hlGM1VQkBIXBSBIyz8rWQK/PxuWBtlt3u9MGEmOCOHb4F1Wx+Alrf3d0dNs2WBeaWXXWYUtNAbQjuKaC5aQmzZoyh1E2t1UAICIHTIWCclS+/XJmPz9VqU3bLFghmttMHE65DcHsI3zKZl0WLl1118L2z2UtmV3Og6SM/rQoHz10NJwSEQCUCV/PPlbCo2U0EsuyW6bRf5kBMcMdeVbPhWyxyzO87BNNDVdmxxHnPoapUoH3/BBcht4ngpmyvhMt0foBZmy4YAyjlW021QkAInBGBC/rnM5qpQ5lTdssHEyCg+7FbRowJ7sApCm1/njeebKRQl35pIm4Wl2m/beJ13PlWZebqNgQ3ZXuOiNDq/W4PZ9xtq4zKYyi1LUTqTQgIgR4QMM7KF0muzMfnOrUpuyWIw1za9dcHzFwdmOCW8hMODt9O85lsk/pxablTdop/c5m54TemdrMI7qyBx4h0GpXHUOrmjFEDISAEToeAcVa+/HJlPj4XqU3ZLbTm7du3e8ftDO0b+CceSvkJrR79v3r16tmzZzenN21oebPZ5g2YkHP7bBPBHcCBpo/8BlBq7uxReyEgBE6BwJAE9/nz5/fv3793797Dhw9xyKcwxAIheZD99OnTBw8eoOn098UXX7x7925BV/WXpOyWR9IH0BrGjQkuEbh6mc/VkhkbZ2IE4WG3uwbIw0DZwjfffINUpVAu56mlTfbavU9m4fIHheBu8JJZyvb8UQfggumCMYBSvtVUKwSEwBkRGNI/P3nyJATAWPlwv/zbkBnsNDFevnxJwMy8/QMF5G+/jxgwYcAzHnS/sQxu0Oh4XAiKaTDMYZi9RqNW4dsgBumj7GQwBDdU4DnMB2yxd/A+yJAtIE/2vHNyG4IbUHBGClVjJHgZlcdQKthIBSEgBIZBwDgrX69TuDJon+EHsCLOtIot+ZAuro1JfNrJFGbbPBXSsFvmA/Nn83dmiNQavsIhRoRXxZoOTHDZosSahnJzgjtJApclOaSr/BAzYQJipQLZ2+x4N4jgznKgY0Q6jcpjKFWaKDovBITAeREwzspXpH9XxiP7mkxBX83+a312O8kPx4UCbsg+DbtlFEhnQ5Y56htm/Dzvjz/+mE5CDNo2SpqK1M+ZuQR32ips8BWFwRzoTYumj/z6XxVuKqUGQkAIDInAYP4ZEgDrSi01khOGAJkQdarvdObrr78uVc09n7LbuT1s3r4ht95cl7jDzsO3saidlNnWziW4k0NYS3BTtucjMoAbSheMAZTyraZaISAEzojAYP6Z5ITU/WIXeF5Xj1NXTpV62goamHjlcFzeIbtFqiEjuOZFumA7skGO/HneMO4pCtm73pE8gLmW4M4a+BQJXg5qU5VReQylbmqtBkJACJwOAeOsfPk7d2Uwg2xyAjQoe95Xttva7777Lvv8uiRwZay3dDnn+2S3CDbeW4MoRfg2+whiSqp2zHTlqlLMu4RJAPNQgjtGpNOsGWMoVZooOi8EhMB5ETDOylekc1dWSk5g8Rspc3GWyTDo3PZmDnTLbjufjQbG+sMSVwucrL6ri7Qsxbwd9cMzEBFcB6VMFe7AbL9GvQ8zyuuUEBACp0JgFvvp2ZXx5dcsMyB2u+FbVj3Ydlb4FoHn5ibGOnbLbhFyyPwEckmz0xhlB5vG8TRbWc4i5vSJHwux/1UEN2V7zqhU9exAfclDbbpgDKBU0E4FISAEhkFgJP8cQjKxdXgJabBPg6EdiSKxjjVlDF3TzLTpmd0i6pAEt8TVstPb2Ouyh+bjcTdxiBOWVhHclO05Y3ee4OVIHlcZlcdQKlZQZSEgBMZAwDgrX6meXRlpqWmcEoFLdMHXtPPaBRET81CxUkG+o7Tswsr+VzZbgMPKEQ+4vJQw3cnnbw9AYO4QbMPSe9/phGkTv296HMEdY76aNWMMpZzpoiohIAROioBxVr4WPbuyOCQTtOBkeBAZTg5QIBcT7n6AInNzIQ4QKR7iGBDiEfcul7gat96QM3kTPNeEbxFg1Q89DONAKy3BBDVb3p5XhUql1GwlAnv/LvxK8c57ec8xxVOgOoZ/5tNgKRXD8X711VensMJcIXlhjkVdrxyNl5NaCt/K1qV7hJTlEmjZS0AyDt/SZjnBTdledshwcgAumC4YAygVDKTCXAT4Hjt3lNnzzO1E7R0ESLLEwY231Dkqb1U1hn8ufRpsblxnK1SP6Wf6Ad4r854hf+KhlFGj/ITSbTWL3RIQSd3CcoKbsr2SlJwfIxhjVB5DKcdqqnIQgEDIMTn4bFJF9hUg8+9I34HaBJmbnRhn5bfv1pWxwqUbyPG+nJBaB44LySOAkqqfNl525uPHj8su1FULENDP884Fjc1tSlidTvAV6TKxPAd3lgMdI9JpVB5DKWfGqMpBYNa95/SjKh8BHk+XIh/+hRevNc7KR6NbV5beZbxcP96XE7LW4cFFqn62pU72j0DJiSlKUrIdX5ao390BY/Z34ERwS/Da8+kjv25XBSu6jndAIM0L3GEQdfkbAoJ6wTwYgOBmf9Nr1lPLBbh1dQlx3OwLdl0JKWFqEMgSXJ6cZGlZTYdjt5mVfQuMJbewkOCmbM+HewAumC4YAyjlW021DgJDfqbR0bdhlaCeC/4Y/jnldsRpzEskc5E5XXvC1TcTUq+GyemMyFYtG4y8cpq1b8RZyLB5SJMTpv4X5uCmbM8Rt9sEL0fmtMqo3LNSYXkjeXG6r6YCjvLFixepajqzAAEeoJR2jQt60yUlBGC3eopXAqd03jirUrPpfJ+ujI+TmMg9cl7zkT1+5ibH9U2s2rYIZMO3iDSLxrVV4cjRuffrPRg+wdngHUFwx4h0GsQbKkX0Htc//THt0kJpLqICdGHUz+uUtN7pPBlyuC1oLvjvNIS65S7Df5V258KnhIBxVqVm0/mGrswRLOWy3GvX/FworgYmVNpO92k+x7JXq+JlqSzBZS3W92HSyQBc9byflj6fEcFNEc6cCTHRUNfKrSAJQ2efdwTZVDgGAdKn+EvnxjGjDz8KC8A1Cc16y56d4LKHN5yAyQDBXY/MSXsgW6NEcAlsn1Spi4hdMlw9jbsIUJOa7GwrY0Y81nj16pUPzhKCO3dFb8UFfc1n1aYLRiuluFvWsNtWYs9C+1yNtQs/l72Gl3YA/5xyAhjelQP57PRw3ekyxGRW9kLnd3Q6mSeBRXBTw+G70sz7tBlnmPbZ28E0XvKSWU2/YZg+E7yCeJUFo3JDpcimrZQ5bdZQ7FQYnRECQmAPBIyz8ofo0ycYTkD4dvrtA1+XsWtLfEgEt2e78ywiu2RjNT2eSg1XmuSmJV6LJzw1O97dCe4YIUOzZjRUqnIGmAkxHTYUOyuPTgoBIbA5AsZZ+f136BPS18sqgzq+pmevLVkK9n921QaWP00ln5S9cr5NydxPnz7NbgZMe9gtLq5ye7AkReHsDtTgdfMwfeRX8jU3u1rfYPqFmzhLYXrJjJmBXeLz6VgNxU6F0RkhIAT2QODs/lnh2+ysYEWHy6bpiUqRysLVyUmTSh6k0pdhAhRTgW1taTMQt5zYbf2cn01wU7YXD5+WByBV6YLRVilj3fCNDH4M0L9t2oqdzg2dEQJCYFsEBvDPhhMofBtmCM+1DcGVSw/gdFhIn0VMQrJM1zxe71CjnUTiywk+dZnGnctuuWp2ikLK9hydEciwMadxt1VG5W6VQjAHw27FdmRWlRAQArMQMM7Kv7ZDn8AuPX4Mpezb2IJpuq0IboxPb2XzLCKItybPMHQyUgF2G9/1WdVwVji3uXxyX4I7xu1n1oxulTJymlnSrdhGTh0KASGwGAHfCZhuO/QJJnzblgoQWHr+/PmDBw/u3bv38OFDyLcBsPlhSnmbiyQBAgJmMk/nIWp8XDK0UYFb7KbXWsZuwXZ2isJNUWKDdehAY/Fqyukjv26V8hO0uxW7xgpqIwSEQA0CZ/fPhhM0fBcHdovPDE6VAnEmxOuKnYjg1twUTdqUfp635ll8E4GbDEoWx80cpMXsFo3mRXBTtueDMgCpSheMbpVKRY2t063YsZAqCwEhsBiBs/tnVrv4SSXh24apiowe2G2wyM3FOLQ8oED+RuW75AcIoyEMAmarFmob7tmCDJ0U+IbaTbrPFg5iMzczISg4L4LrU6jQ6VSAdy8Wy3TV8NCo3K1SzJV4bTCIdSu2kVOHQkAILEbAOCu/nw59guEENxc/X8E1tVBtI8zUW0p514yy8lrFLFYCuN/lhP+z84c9yQCkaBPcphfLHNLCKBO7XbPLnRfBneVAx7j9jMrdKmXkNFOwW7GNnDoUAkJgMQK+EzDddugTYk4AFWiYDFB6Pchg2PawQwu2BaSf0Uvzp21OeT/4IAmRbH+7uJ7dMooIrmf09JFftz7FX9u6FdtDX3VCQAjMQcB3Aqan3nwCz6Dib2A1DN8CVEy1Y9wIe8eHB5dNuKs3Cx6MRs/DieD61uHFshJE04XsBPBma2K3Uz8zUhRStufrMMDtly4Y3SqVihpbp1uxYyFVFgJCYDECZ/fPxoM1JLgmFTi2SNuXuuKIlxJwY7t0VdbP8/rm4PU7P5cddvvq1Su/k8raGRFc44D8ATpM8PIFztYalbtVygQ/jC7dim3k1KEQEAKLETDOyu+nQ58Qy4944fdrfEX2qI0lMf23jRTEBLetJAYWHcYIlGKTer0MlNiH+zjwe2ZbsVuGmxHBdW772LpTeYzbz6jcrVJGTmOObsU2cupQCAiBxQj4TsB026FPiF+b6VIAABvaSURBVLMC2ornINlQMBOhbyiJmUs6NAiUCG7DhxJGwlaHzGHmrcm0iYUBusePH8dnVpZFcIsAGodCu259iuORexa7CL0qhIAQmImA7wRMZ725MvMRmLbiOUg2TFEwUrWFyEwnHQYEoA1xKnk4D7tdn1Eaejtjgc8mkHtQYrc8tGGGb/6JidoUhZTt+RAPcPsZh4K+3SqVihpbp1uxYyFVFgJCYDECZ/fPxoM1dFkk4JasgFQNOUoMkRJwSzZqfp4n7FkZLh6+NT+bYiDaid0ySi3Bje8uI1x62GGCVyrkzTNG5W6VUgLuTVOqgRAYGwHjrHxlO3RlRv7NAzk+IHGtkSSuaki7EaOfFI4YE5UNArGZQhV33LZP3kPPZyk4HwXjqQgx751u+V0IbltHsJXJjafrVikjp1G/W7GNnDoUAkJgMQK+EzDddugT+nl9KpakH9zevHkTC9OhBWPxLlvGTNlH8BcP3z558qSUl8xMxnft92CkluA6t306mwe4/dIvxXQ7R/21bQBbpBNMZ4SAEIgR8J1A3JJyhz4hXl94/m4EPvIwliQelyBcww87mLhghxaMsbpsuUTjrvz7DnwUzIHl7du3+7Fb5mEtwc3mTZfmccNM/JJIc88bh8Ll3foUf23rVuy5FlF7ISAEsgicPQHXpL02JLhkCpZWurYBjng9Ynn97LPPsjNBJxsiwOSJzRQkYT433BoFMZoUYLclcr/hx24d1aq+omAckNPdVDWAOc1M7danKAH35mxUAyEwNgL+Ftfo3mECrgmaNoyPGEli6BpGCmAJ8YPvtlQ7xkTlGAHDGULVZe0Fbyyx280/BxbQNoWqCG58d5nr08OG7ikVZtkZDGP28SU7Let/w6v8ta2hU95QR3UlBISAg4DvBMyFHfoE42yh4Ebmww6NJPG4DWmKecLbUJIYEJUNAqXvJ/i/a2A6GeaQx0qliXoYuwXMKoLr7GtTewxAcI1DQceSqVL1Dz7jr20dLmYH46PhhMDwCPhOwKjfoU8w60uHBBf/v2umoLFRfMgzuti+PO/e6X3zeFCV5yKAmcw0nnro9tnvXAVntYfd4meygdEj2S0yV6UozNKtYQbVLDlLjcmkMQQX79ZtzlPs+1KNOlzMUiF1RggIgcUInD0BF8VN3LQhgctyFCRsGOAwccGGkiyeole40HCGoHK3z36DhJsXYFBonbJbNq5kcRycv7o9wT07qTIOBfN3O0eVgLv5zakOhcC5EPC3uEaXDhNwkdAQXCPzkYfpqszogNbqI6ZptKXbxehIM3U4lgjuZBRmLAww3ShyE+Gpjt+7VqUodDif9hPJzFQC0nd3d/sNt6Znf207+05jDTK6VghcBAHfCRgQOvQJRKCNkA0Ps1S7YdCUaEvMuZWf0HBuOEMzh0szp1VmiyPtrlVswPpht2i6fQT34BD0ttbifVUzU589e7btEBv25q9tHS5mG+reSVdMGB67xItQJ4INIAbLOe7y1P7kACv4TsAI0KFP6OreMc5/Qq9V0JRgmHmc2JBqm4mkwxgBY6ZQdTV78YMO6ackDo7dPn36NJiDobcnuMG6ZywYOgtAPc9Rf23rcDE745RwZH748GG6W3Xaq2ouAjxO4R3kFy9ezL3wIu0HSMDtiuCm04ZdVqstlgnfIlsrqp3CojMxAimroxby0CqzJZbtsDLM0jz9nkCApRyZmRCvyLzht3GKAu7gMEA3H+jly5dmB8/i2u0jBiXgbj4BZnXIbInvpVnXqnE9AizzXT3Frpf8gJb+FtcIwIp75EpjRi8dpjdRV+Zu9Y2nNHzLat2h+Upmvc55/TwvtuZJZoibBtPjcA5mtwwdUzjo6MYR3PMSXBxKGr5t5d3CFHEK/tq2bfiWDwMzHFOHv0kkDM0QhLe73QA40G1Sld21b9KzOjEIALWWdoPJdOg7AXPJtj7BdL7hYauYbkqsWaFbBU1ZjAwOrSTZ0LJDdlVaCK5jL9htqiwMoYnfDhSFyYYMVQSXdkNOzVip1KGwI+mZvflr2yaLGbyWhw5MU+NqJ9ym5xHsAYCuZ6BiK6ssBEZCwHcCRtNNfILpc49DlqgmWQHZcEYTzwbVNvGwhlR7DxMP0ydxsfS5PNpBmZrM4eOBZa6m7JanDbim4+8dGEuMAB6vKkVheIILLsahoHLnCTT+2rZyMQOQf/zjH3TC3Ztlt2EagRuzOQ1+hAajFnpOzh4Mc0GdNSg3nX9vmqtW+gTT236HcQxmv1FMz8+fP089KvCSCWZaHnCYUu0rPys7APDFQ5TCtxdxWbig1Ku0YrcY0eQ7/UZcP1b81XsctK3or7smmMRMcZxdd1JGAvkWYbsftZ1XpOd0yk7g0C1V/KVwUcXcmjfS+VunOJhZpMP1CLDYn3+m7KKB2ZP7UK/xCbtI/0enKRXAw/xRedD/Zl2MkWSHf5AQfwyTNesFvesfeHT9P3M1ni2hfAV7QRXwKkHlqcCayLawlc3MzhAxqlIU+B0vNEFuo8wYh7z9ZxwcPrfz5wtpsCG2Remui9tky4Qx0kRk0OCPPuMnDtM7EKExc4PnFO/fv892O+pJ9OVVs9ImflStD9MLn8Ok6vYr1IfhUBrIdwLmqsU+wfSz+WG6rBhvvPmIpkNcGf7NnAyH3N1HPsojYBycapAB2ykHPaDRTwFjZe9BSN7w9pruGnPzojiAxDzhYGPFruP38FMl13ZcQKwDnVZ22EmzdIJOVL4T8UpipFkvsRWIAZQuLJ1PA7eE9+mHGZy9hPPENn6fQ3+MfXy0IyubTgqBKyCQhk/+uBEz/y/wCcdgmF1ZjgyAZQWIESz5wD3wMR51EgOSvcdY6nMlAtlYOybr9l5bqW+4nDsinaicOfJOCcLEhfi25b6m6i9xtVMu2TLucSo7nfRWhT3SReIU3sTPip67PKCywYEoQmmycp5a034yPVO8NxNLHiEwJAJxrCJ1wumZuT7hMNDSgCXCH5aX4kcKJhgP4ytZYXD1h9lCA81CoLQKEy2a1c/pGqcTtQd2a1wijgVgawmuuTh1oOFMiRh1aMV0FzKx/g5FjUXi/glopwWoZ9z4ZtksMGDi3J8YNwUtluHmcGogBITAegTqIw7cnnN9wnrx6nsw/mdyJsewOp44xb6rVG4rjB6L1c+lI1uWGNEpKMQaoFJ2i8o9sD7jEqcbp+orCtz55JSU9ivGL5QMb5o1P+Rn5YyoKFjp8toKn6ZVxPLUJ9uRRgMI8QJDmbxSUq7jDuMynRvQ4lrK5jsdplaHQkAIbIKA7wTMEPU+wVzY6pA9Nh/X3HX07Mc7syMeIAxuM+UNCMOSdGQGcFZ9ncwiUKIKsL1s+zFO8paOUZx5+/r164Z5twFY4xJ/56v1XD5mQqHTtHDYA516ydOWxkhoQZAD6pa27PBM1hUGQ1Tib2KxqH8zNyMFLQwaCkyyDhGTSEJgMAS4YcNNd7NQ6ROaQGTiLkEX1qf95KlxZUESCqC9X4yKdadkTeTcDwT1vAaBrMl2nSdrpN3k2vSugYps0vMmnRiLTH3+pb5r/8l4cAf9h+hTOyH8iVzJ71uTgPifCzU0nTZxJ2Qd1FwVX/LnMf93tN8yUD9R1VIIjI0Ad+v/brmKUs3d3QoxE3eJtdmJl/sBgliAuLzTuoZpzMIcBiXu3sooGtdHgGBQMFNc6Irw+SrMrU1ZU1fKGouE7fEMggsiNeF3bte52B3ZPrUTE/SwdxrWa+pvM2rANy4VdlvDSmvW1JrR1yOgHoTAxREoRT3jtTaUO78rHceC5Li7DW2No/OzNcx3NAOGU2Fzws1ihI5mlHCop2Ebmn7brkp7pJtPQbcV47DeDGdginbFbsHBWCRsDucRXGe3HW5LCt2aOctuezOVP2uzKgTwb4YZjEut173G9PW9+TqqVggIAQeBmkBDvU9wBjqmKoiaFiq33zVy4sEcNsnQoAoDTmWIz+A/a8aqaeOTafnSGgybtClNkhA1bCLVfoP2z27TqF8IWc4juIDo74AnX9DnzZmlhoHp7zc/tu0ZbGOHa8p+jMEgECZBjYQ1BHfbcEuNVGojBC6IgE/UZvmEHtDzP8yynuPCSHy3CWJASjPQ8IWhJe+irAQNP+mPEoRZOZAu3wMBs4yG223WerqHYHv0yU1hvE2H7C7d8AciVPVLZsGEFLjSvzlpwwzACzgv48cdHlPmF6fSHTOKmNSNY4RZM4pPNJ3th/mVMmw06/1csJrcbkl44O3K4iU5dV4InBoBfv+dVadeBccn1Heya0skdBIVqJoc9YJfh5p+cJE16yZi+MPpTXBfGHBgacMJ036Bu5vkoQcfTxr08Fq6L+RlazF9Vvebm6jsVT2fZLpyO8T3DlQSNY/8VhK7Qf4MSog0eYxQMA3wGL+fWcD6U6ZoeuewH5oPBNmZBwRULVC/4SWppWPkIaAl2QwC3KKlls55xy/3Y25HflUJgQEQgK7Fd71fdnxCP1CUGINRDSeDA6wUm5b4K9Q3nWQP49ibQ7XNtTvJA6Wo1FHNjkegtARDJ44XZu8R/0cTzdTv/jA4ir8swAheWOM42OYu6HzbS9Aza6QzsluQ8VcCdlcpehgrRgDD4cHTZpVnWFyN6Uk8WkaXK0dUMyEgBGIE0udxznKT9Qlxbz2U8VGOCqYKjXA4YQGL5acfFh14bezxzOXpIY3jTijXfC4m9AMfxSuWFjucLbX1JsO7ZlUzEuqwFQJYM5g+LnC+lUg7jWuCYrGy/ZcDJksILhdzP99UEjeBxwkjHV8g/cCwsUlmLNdWsMVQ+HMuvcdwr7GzpryG3U5iAx0LDKsIf92+TbgYYV0oBDpHIOvTSt449Ql9agdNLKngnIebcuH05zRzqrKEEs/mXOJU0dsf4vw9drzOJaZKHrXP+RmkKu2dBtuW+EzDTNreDrkHg70WElyur/ECreIHkLDSphnLBeVPV/CdpiGv0NB4LeTOPCmtP52ZJLAQ2AmBue8MlCKLO4m3uFuc1fHLJO7R+MxJfvzk8cIwYpwpsRhJXbgfAsyW7MRoxXN20rQUpc7q3uHJmOMtJ7iAW0Pz48F2sofp1hC72ABUmcYnOmSPGOtiyjjroEvK77GC2G3ARwUhcFIECE6YG98/PEtgCe8U78Z9pbaqdcKlNUvbVmJM/QxGkk56f/lil94+OjWvMCo32WpueysRew1KrSK49FLjcA/juIQrSvLgPc8SzAi2MQV/5gX/SDOzVJzlMaXRV4dCQAjECCyIrJxoW1vzSHDDhdAnJQcTbj1ei+d5t+XSE9QT3WU+tnMfEG14P27YVbxxXUtwMW0pKyWWGN656yQgUFHKSUCMvUf3J81WtX5QgcUPl21swQ2ZfQa3lUjqRwgIgWMQ8Pe3sbONy7GvP0bOxaMcySl9djupsGA7ESNfXxa7XTxnjrywRP4Oi9/trSxUwYTG6udwVy1jzrOW4E6g+9xrUh7s9vC29FmK2jIug+Kn9p4Zx/Rf2j4GeM0k43nKrpuKY7TWKELgsghw//LcidCm2biaO905xAFy+VkeXpU4hKPg3KpZy5Czsswdt9Re7PYsd3eJ5OzBao7HZBh2y40Wo3ePg9K9N+v806dPa7a8uAwc7qNHj2Z1njb+6aef2IXz52SmMhYNFnyOOx2u+Rn09QluLCFOHHb7zTffxCdVFgJCoAcE+Ew6jDMrCcsMpJYq/qWcbbPmZGBs8Cq8RNoVJ1nIG/7KwJMnT3DaqWCbnEE7kK//wYjpQ/d7GGJSBysgT0O0N0H1Cp0wE1h/p3sz1pcZ9fPPP8dnzlhGO6aiQ6VOpBRm+vDhw/8EjtnuyjJbGez9v67LJdDEizFd5o6IO4C6cXm5799qEIP+53bec/vFTh+sSN6YojgLAO8ZE8kmBE6HQIna+g7tyFpIcENU8VE33fsyNNBrgQPcTx42EgvkaWiaKw9dWn9hIwPAEva9y+6srq4y7utP4dz1puKOdXJhUyDwZUwRQr/4fTYQsQB0xUn+IGf4gkqvB7Wl/XiOAwRS9BacmQAnJhFDrbIQEALHILDVjbzg3q+/5BgoSqPgvSu9fb1GLAql4W6e30OeYRLnbqI3RoMSqxljJa2/j/pvae70jQnuNJthpfXP07eCbFRqO0G6OZ50OFiQewxPKi3GRmDzG3kr/xn6QcLmJoBTbhVVoh8TOlmg3bbyjMGKFsB40kuYP+HuiAs93CmbQBordfayYTX/t4c+pNiSBsFIx3hzRoG2MwvJOh0yn4kE3NI9hvlg9vhfNhWkiIADe80a2OmQYNKDBw++++67PeaA+hQCQuCMCGzFLNfojht/+/YtYU6c2+J+UASvSD/rX8OY5GFFWyMPbpkekKc+CXix7rpwQwRK7z7y8HnDUdTVJggY8rPZS2Yl4d68ecNdXZoipasqz0Pm+Hv8+HFl+5M2g4M6TzZB4PXr10Y1ODGYT6zXVKWHrATYaP0ykPasM0JACMQI/PDDD9ywYb/qsEmnKu6wsowryLZkb0xAMVQxKH6jnzABfoxNOyIhZxDSL8BBQRiHuf5V5nQgXseBduMtgwXTNukZUEWe4depVPExzjx8+DC+R4JSzIExFs179+4Fpc5ewFHE7mt3gjvhNfEt/EJ2oszFFP81/cWazO3kRO39N4txuF999VVJHZAHdtr4KwSrAkugQgslGHVeCAiBVghAK6ftOj6qxCwhkWTu8u/d3d0BcrJRCSJlhyOShDDT3xg0KKvm8CcxdDYjHMsSjB9e/bMreBDBDTDhqnBS/MF0+Tec9wvQr8l5Mav22Jf7ozevJZGg5NaRDSRvElNg53kKTNfRRRzXAUdVQkAIdIIAnCPerrM0tI104F3jwA2O9KZD7gRJiXETgdL3T1lMFZK/iV7zBkcTXKNwcA1ZsgudpX1z/2VkPviQEKxJK4kFwJnWf4fPT3WgWwb60zfk4pFUFgJCQAgIASFwJQRK0SXzKPxKkJxJ17+2FZad9xSRvWBcthL5LPUP1057gHDoF6Ydp5POS5wYEqyNqQ+jaoWAEBACQmB4BHiDKPvslDW07UOD4ZHfSsFdvqKwlXDqBwQ2JLj0Bnn13/3klQ7BLgSEgBAQAkLg4giQZp1FgFeAsud1sjcEGqco9AZHh/KUHpFMotYk4BqlSAshscGcjA8X9BlfrrIQEAJCQAgIgbMjcP/+/Tjbe1JnVlrg2RE4u/yK4HZtQRJws49Iwp224G0Gnq34iQ1+zLhrvCScEBACQkAICIHVCJCtl7JbenVy/FaPqQ42RkAEd2NAt+3O55o+T3Uk4b09pzZ7V5fak6X0j//+8S2zUhudFwJCQAgIASFwIgRK+QkiuCcyYuOXzE6EVBNRdyK4forCLE252wMhpqyXBWehp8ZCQAgIASHQGwIk8mUJLh8aWvDUtDftriOPIrhd23ongruVzuaDlBvy5q0kVD9CQAgIASEgBGYhUPpmvMK3s2Bs3lgEt7kJigLskYA7DebzZuezu0bWuB9tbQ04OhQCQkAICIEzIiCCe0arpTKL4KaY9HImpo+pTIsTcOkq/t2dtGc/QzduH3uBNfLEfaosBISAEBACQqAVAoSWskskK6N+dbmVUZaNK4K7DLcjrtqJ4HL3hqzZVA3SDCpzjIwX0KcBUzB1RggIASEgBM6FwLfffpsV2P+EfPYSnWyLgAhuW/y90XciuM53x5CmPnwb5+BDi+/u7jxlVCcEhIAQEAJCoHsE4qUtFlZBnBiNU5RFcDs1034JuL7C9ZkGcX6CUu99VFUrBISAEBAC/SPw7t27bAwIdquf5+3ffEZCEVwDSC+HO4Vvt1KP7yfEWUp6drMVsOpHCAgBISAEWiEQB25iGRTEidE4S1kEt1NLtSK4lRHcOEuJra1S7zudRhJLCAgBISAEqhHI5icoB68av74aiuD2ZY8gzX4Et/4rYEEYUyB9It7mKnxr8NGhEBACQkAInA6B0s/zKvv2dKacBBbB7dFwuybgEm1dyXFjRkvEV79e1uMckkxCQAgIASEwB4Fs+JYO4iVvTn9q2xgBEdzGBsgOv1/4dhrOSSeKM2uzspGDH3uBOJSbba+TQkAICAEhIAQ6R0A/z9u5gRaIJ4K7ALTdL9mb4LIfJakoq0b2BdLQEhcQP6yhH2XfBnBUEAJCQAgIgZMiUArWOPGgk2p6HbFFcHu09d4El8+dlJ65OEPDbklICD8SQZ7Ds2fPeoRPMgkBISAEhIAQmIOACO4ctM7R9t7Hjx/PIellpOQLXM6vLRB5/fnnn9eDMbHVbEICHDdNqzXtEYNmlb95tl5a9SAEhIAQEAJCYCcEeO8l+2oKa/H79+93GlTd7o2AIrh7Izy7/xAizV4ZZwhkG1SeJIjLhjWbqMAQJNqGfqC2vFvKfR6zYT4TJnYbIFJBCAgBISAEzotAKXxbetR5Xk0vJbkiuN2Z24/gZsOri3VgLBKMYuYaumI7yx9s29TCiWG3jx8/Di1VEAJCQAgIASFwXgQePHiQff+EFVA/YHZes4rg9mi70s3GbvLFixfbSkyAllTa+IcbnP6J47LTVezWgUhVQkAICAEhcCIESkElHma+fv36RIpIVIOAUhQMIF0c8h2uNHlgD3aLtmxPIc1sXgnlpoMGOKiCB5ONJHYbMFFBCAgBISAEzo5AKb6zVULg2fE5r/yK4HZqOwKr3HXTNw34dgHs85gPcr1584acBP5CKjBRWwS4u7vrFCmJJQSEgBAQAkJgKQL3798P613og5jOJu9zhw5VOB4BEdzjMdeIQkAICAEhIASEQHsEiOlkI7UElV69etVePkmwAgGlKKwAT5cKASEgBISAEBACp0Wg9P0ECO5pdZLgvyOgCK6mghAQAkJACAgBIXA5BEgFzL55wheEPnz4cDk4hlNYEdzhTCqFhIAQEAJCQAgIgVsI8D53tkk2aSHbUid7RkAR3J6tI9mEgBAQAkJACAiBXRB4+PAhb1SnXfNZoWPe6k6H1pkNEVAEd0Mw1ZUQEAJCQAgIASFwAgT4ed4su+XDQWK3J7BfhYgiuBUgqYkQEAJCQAgIASEwEAJ6vWwgY+ZVUYpCHhedFQJCQAgIASEgBEZFoPSLofp53mEsrgjuMKaUIkJACAgBISAEhMBtBPh5XhJt03a8Xsave6bndeaMCIjgntFqklkICAEhIASEgBBYiIB+nnchcKe6TCkKpzKXhBUCQkAICAEhIATWIaCf512H3zmuVgT3HHaSlEJACAgBISAEhMB6BPh5XhJt0370+dsUk1OfEcE9tfkkvBAQAkJACAgBITADAX0/YQZYZ26qFIUzW0+yCwEhIASEgBAQAnMQuHfvXtpcP8+bYnL2M4rgnt2Ckl8ICAEhIASEgBBYhYDyE1bB1+XFIrhdmkVCCQEhIASEgBAQAjsgkOWyX3/99Q5DqcuWCIjgtkRfYwsBISAEhIAQEAJHIsA3wj799NN4xGfPnunneWNAxigrB3cMO0oLISAEhIAQEAJCoAqBX3/9FVL7/fffw3S//PLLu7u7qsvU6FQI/H9y95aYhB3r1AAAAABJRU5ErkJggg=="/>
  <p:tag name="POWERPOINTLATEX_PIXELSPEREMHEIGHT#2424555F6B203D20495C6F6D6567615E322F322424" val="183.3333"/>
  <p:tag name="POWERPOINTLATEX_BASELINEOFFSET#2424555F6B203D20495C6F6D6567615E322F322424" val="46"/>
  <p:tag name="POWERPOINTLATEX_REFCOUNTER#2424555F6B203D20495C6F6D6567615E322F322424" val="3"/>
  <p:tag name="POWERPOINTLATEX_CACHECONTENT#2424555F70203D206B5C64656C74615E322F322424" val="iVBORw0KGgoAAAANSUhEUgAAA4EAAADKCAIAAACUv9KpAAAgAElEQVR4Ae2d790Wt9GF4f3lu+MKHFdgUwFJBYQKsCvAVICpgFABcQWPXQFxBTgVEFeAXQHvFcsRsv6ttCtptbrP8wG0Wmk0c6QdHY20e9//8OHDPf0JASEgBISAEBAC10fg119//emnn/71r3/x7y+//GL+9cz661//Ss6XX3755z//mTSJTz75xCujSyEwAIH74qADUFYTQkAICAEhIAT6IQD1/Oc///n999/DPne0Ag2FjPL36NGjHdVVRQjsQ0AcdB9uqiUEhIAQEAJC4HwE/v3vf//jH/+AgDZRhcjoV1999c0333z22WdNBEqIEMggIA6aAUe3hIAQEAJCQAhMisDPP/8MX9wX+Nw0iZjot99++/Dhw82SKiAEdiMgDrobOlUUAkJACAgBIXACAuy8QxAJf6ba/ovzZ8vAVs0JUZuzmfj73/9OK4qJbgKlAvsQEAfdh5tqCQEhIASEgBA4AQE236GG//nPf7y22UYn/7dTnX/NsEb4K2SUk6P8QUk9IeElYtmaf/78eXhLOULgIALioAcBVHUhIASEgBAQAoMQ+O6779h/9xoj6ElYFAJa+3o70qgY0llPPpdQWzhrrfxQjnKEgIuAOKiLhtJCQAgIASEgBCZF4NmzZ97+O0FKcp48eXJE41evXsFEN2OitEUA9YsvvjjSluoKARcBcVAXDaWFgBAQAkJACMyIQEhAG8YmU/v7HhCioR4gujyIgDjoQQBVXQgIASEgBIRAXwTCLXh25F+/ft2wVc6JQmr5pn1epmhoHh/drUJAHLQKLhUWAkJACAgBITAUAYKUsEN3r5yt8x4vCRXSUI6fQlV1NnToIFi0MXHQRTtWZgkBISAEhMASCDx48MANTzaPgLoghXzXvWvTvP90d3dnL5UQAvsQ+L991VRLCAgBISAEhIAQ6I0Au/AuASUg2nYL3tOfV45KfnKJd+R/+OEHr64uhUAtAuKgtYipvBAQAkJACAiBQQiw7W5b4ixmCUG05fcl+Ml4mO5mXT4aulnmlgvwDtmnn356//59wtg//vjjLUORsV0cNAOObgkBISAEhIAQOA0BgqDuxzvho5mPzzfUsoTpohjqNWx0JVFff/0138wyR3gJY8PpRUOj/avzoFFYlCkEhIAQEAJC4GQEvJOgJib65ZdfEqrsrdnjx4/ZcM+3wstJ7969y5e5wbvQzTCQTK+9ffv2BtHImywOmsdHd4WAEBACQkAInIDAzz//DMmLNmx+GOngp+mjkm0mxz158chephLw1AGEONX6nPkEQaOB5A8fPsyp8IlaaS/+RPDVtBAQAkJACAiBOAKZMCT74LwdD9eJ12yRW8gsM0q20OKSMqKYcJb3ksZ0VloctDPAEi8EhIAQEAJCoB4BfhgzX4lgGz+zmS9z5G64oRxK21QyrLJ2Dmdk3S+5WmNLgsq28O0kxEFvp69lqRAQAkJACFwGAfdtpJTS7lvzqTK780s4KEpyZmB3E+tVjAZBMVOfEYj29Z+iucoUAkJACAgBIXCbCPCddsJ7vM4MwSKm5X6ekzdLzKaq4Wf8y9HMTu+qu+2mOgL1OLhZuG+eEpLKx9jULTcflDoh4LZyiTQ/NBXloAwSPrx6CRMGKykOOhhwNScEhIAQEAIzIgCZg0DwF91LNRpbXujtQUNGYWzmbzDbQKVOHLTwCCMKPHz4cMYeHa5T9FUktODw7nBdrtGgOOg1+klaCgEhIASEQCcEOMPHpjbxvN3yoaSWlULdIKOwUv4uTc6wogSQDGUvqb5SGXHQ2t4UB61FTOWFgBAQAjMiwD6gidLBCbwEZ9E6hcpmBKJGJ7bdiVEZuGrq5cqCv0tJLR+t7QK4bAm9K4xW5jRO3Pvkk08Sd5QdQYBzsdGBxADQWYUIXr9liYOmkFG+EBACQmAWBDL80jLOjK6GEl06Jpexbvctwp8DNknhJfzxqzmERdnoLyd2vEmdiqu5JuuFaxeNE9N0cbR1vY0UhcVk1nFQ/CBo2g0Ls+MQlc4JXP6it2ozac626NXlwTbLRNqi+8ufbU9O5pJVMns0djGKEwkLRzPDYmFOdPKwmf2MCjVRjhAQAlMhwNlEfJr1Bsd1w1uKg7owjiGgbousBJgsyn8sB368yUER2C/Gxozv6q90HgEWGNECWiREYfk9kw/3l/8NWDLmdM3e41EsN6S8ZCsmndU9ebOTUeXmq6QQEALjEbAnC5Ouof4GHHS8IdO2GHI7QipMcNAIwDdqswAgTQ5hCFxxPeTxGjRdDks+hIbOBGjKpdWWLByHVRbV6nCV8imsIKBXMeEUPe9Vtdrv3En8Ya3JRbcqW0oK47VrVGhftodRJYarjBAQAici0Hy1L0/i9mZIF8xml1smTMP2KHY8KoGQUHgmJ0VD0aT3uiIV2POmOvDM6H8jt1LPLBjeCAL7zKz4Rj270qwLvcE3z2XDdao1KnRV9taYRA+jxmiuVoSAENiNQOr00W6B8iQWOvaXXboAO4fJPX/+fPMoF1veFHv37h0kklpWYG2idhp9+fIl4wGdbaO840LoEU16fwSqMApT+Pp8LVDXKh/l63RZ7Yto17L6uLYV50FZdQFo7fNzXMVCCT2OXJz+aPUwqhBPFRMCQuAsBCzbaKWAOKhFklO2LsUn0FDL5GCixCb5Czf0bSuZxI5IKvT39W9/GbE9bpVwUGbJTfreQ7epZF769zl//PFHD0z8T+1D4Ukov7xP+LS8tPeCjluRwTqAnjLco94ZD4tfcPVplTZvBlhpvSOj7lTRzyhrjhJCQAhMiID39qfREAdbwgmi5lBx2KQSVWCSTICFAtqpCj769OnT3boxeROedBltiSjK93uLqESB8jKffvqpxSpVCy5OpDZ190byHz9+HI2DTvjcweKgMfwxDjf9iWFcUBGeGtI9fEgdBy0ZT3wiC9uwEPOivVIiBKKJ2djMvyMpeYlulKEXsQ4b+cPYwlphMQwk0sm/dHCP3g1bVI4QEAJXR8D6n8I4HC70/fv3V7e6if4vXrxgJ92IwuuynX1QLKQWgXDZQjnMaG/evCksfG4xhhlz06YOE9KsTZ3bFmAMRENjTQZYE1XREDLGH4xlc1GRadEQM8YwvKXZOmrfMdLCWoUu0rO59sh2oTKdimEjQ80zIX9JefPVlU4qSawQEAK3gAAhqLyrMXeZMG4BjRIbXV+NEy6pUlIGHsbEvNkXTOHELEoEzlCmZHSB5wyqnqtDagUyA5NhvLkniTeHaHkB1idNaMy9rp23I0bY0C90Nc0VzsKCbi7pPHwQnNWtq7QQEAJCYB8CBDZK3M4Vneo+QPK1vPmImFC+fO3dfDwC5w9VrZV5YnmXr6eGmaYzOigVLT53vcHwLlkXpXq2PB/yc2Rg9+WgaFZuCSXpyxMfuYNNpwaiRYBoBGz1YCuqLgSEgBAwCEAurXvJJI7MECtBDWFyUWrOQQ1WUSYKGziXkdT2Y8nyRkFQUPUWNnaAnUhmUKkwKGa1PZ5ghO97oCrei9+hZe3Jg5Lg/w41xlRhPsgsOxgTvNc4RhO1IgSEwC0gUOJgCb/prLkZDLUxkX1D6MlvfxymNDQO/JkXLtcFJcsbe7J2H1Br1PIWNtaos8jMq1ev6Je8Z4Af88cSwvxZnSGv5o8npfZhMWFXeA4jp+47CbXLo6ryJePY2s+zWiV8wsKYYM1xE3TMhNpKJSEgBC6NQGbRa/2PDoPaLvbggiPaW0q4CMAn7PhJJaAvbpWbTYNDFKLxe5606I1wVzHICTyEMV+oGMWg13gPV0hJmoYgfuXjoeIb9SXNe2VKhrKtkoHPlpk8wdoi1JBMRUBDWJQjBITAQQRKYhUL+NWDKKWqV01PKSFL5pcEOFPxvyUBSRlFtJvAYXgX6lYXCwxFVOaYjxhEhzQsmc5CT3gIH8wvVIxiBPTv7u6oWBXThbxSno9V8TJ+iRHioCUoHSqjZ/UQfKosBIRADAFmHdx97M4f8sRB/wCHcxGdsJ37N5rkk9ibyEAyHj58eKMAOWandnp3hA8dqdVJvlPLYw5Z9GoSkoR+8AEy2GQh9fQkcMk3mMwvdVUZRcCV6Bs+KhTo5XTkoIUu0iq0pK8k+n25k0C2R5QQAkJgWgQ2iQKaMwnJ/6R6kCgyX7NO3b3NfGJXm0EvuIU+Sm+Ghzny6w0VHjo4n5fZ75KfaII7hctR+hFW2koTmCgxUezFukJbaB3FNmloRw5a4iKtMav6ypJNDQuCEkJACAiBQgRKHOySC/tCfEqKaZPKQ4kJKwynuWWYqaPEyy1zI2kCxiHzw/aqeOFBrCCgxLk8IfQRzoF1wu7YpyfQXrKVj2QWITYnnwAfCqNkptgsHHQNX+nNCozFZr8lkOlD3RICQuD2EPC8TRSANfxq1LQmmeKgLozeD1O7t0zakBtNagaN1OAJSWGIZJMcQoxh0BrOxyqi30kJ9lWqaCiWAghDK2WyOGgKmer8MOasCaAaRFUQAkKgAIHCk05yQS6WUCj3kjSzdT5I45Vf+JJd+E3yxPFHHe0wYwC4ovFgXgDqx//c4ccxEp5uLxALAYUgNg9/uu2SRv4OGhoSJCO2FwctdJHWtgV8ZRiWWMAo20FKCAEhMA8CobcJdYNyiTG4sDBDu5cmnYpmhSXXzmHXziM0nr0A1epwoSf5ipdRAoohYzbiYcBhf40hoKazoKGMh3BRl+pKhhZ0KHr8uhcHLXGRVt01fKVn8hpG2T5SQggIgXkQ8LxNVDGtgT1Yop9yBEleK/ZK3trls2fP8iNKBNQbEqk34sPNca9ik0uO7XrfZRtJQI0JrG+r1m/Q0ChBn4KDruErvWd4DaOaPDASIgSEQFsEPG8TFS4X5MESjYNSZnMP2pOz2CWnEVKMylgqAur1OPE8jwKaAgywAYdlWTJ5/UXAiz7qvQXvgcAlryhFaWVY0uQAGqsd7644qAfIzsvw7IEmgJ1QqpoQEAJZBEJvEy0uF+TBQuQmunt4y6dCGUsZCg5c8AZtwXsDKRX/yyDpSThyGYZaTzynCxTRZyplIKoy5Ny7XThooYu0eizgK8OwxAJG2Q5SQggIgXkQCL1NqBsTgw6DhrCk3DLzOmfswvJr5zBTpwDBcI4uMNI0isIxcCIHJWjthWDpwRMXCQRfQ04cIubmeOW7cNASF2l1WsNXeiavYZTtIyWEgBCYBwHP20QVy3CLaPkbyUzBwmG1W/uWc/S9FjsM2FaG64iAWkBsAuJO4Nxe2gS70gN2w8NRmiLEVrHeCTglhKe8FdyX+zGK8zloyimUmzRDSW9WWMOoGYCVDkJACHgIeN7Gu2su5YJqYQl3CaMS1siEgDJColwKA9lTfvv27QBGdUUwvbOY1oSqk5G2VlUC6uZ1GZR0wAnUvJI7QqEukxYHzcNbdDc8e6AJoAg4FRICQqASgdDbRAXIBUVhIbAXfTveFB5zni+q2MhMQ0C9LV2rABzr9evX9lIJD4HoV5kIBA7YEA/pr7ev7ak67LJWDZi0/Wp9ew5a6CItOgv4yjAssYBRtoOUEAJCYB4EQm8T6qazQCEmNicTr4KWvXr1ypZcMpEhoAwbRtfTp0+XNLyJUSf+Pmf4Mj5Lpkli1aiReayiyNsjBO05aImLtDqt4Ss9k9cwyvaREkJACMyDgOdtooppDRyFxWTmg53sEka/pJ0ReKFbGQJqDoCO+Y2fCyHmqRoNglImP6g8IfsuLWmz1emyF//744NNdK69NT5Ry0FB8vcH7UPrvypVKNy6/RPkQTrdLl/DqBNwVJNCQAhsIeB5G9fz2DR7dltibvp+ZjseDGHwS6LDe1ewFjtI3AQUakmT2xoFgC5oNs1wattQVFqq76waJOhHYvnR6r0zU+C46nlp46ZOjoMusF4Pzx4sYJQ3VnQpBITADAiE3iaqlVxQFBabmQ+UEGkmumQLr5FIRUBZ0hBg0wHQkl5OBUHzw6lE8mYZui91ftetS1ea4KibOSbNdnyt2zF4NuaghS7SglKrtK04TyLcGlvAqHnglSZCQAhYBEJvY2/ZhM4CWShSic1XKNiRZy5LVb9cfoqAmi+ADniZ5nKIRRUOd8NNsQEb8SUPvtWZ0fv111/by2GJWuZjjGrMQauQWsNXeiavYdSwUauGhIAQKEfA8zbRirUzQVTI2pl8zmYTJYjFuQfsWnVBioCCAKE1fQG0EGcOL0afPuKOAzAsCYK6hkCX3W9wurf6pUtOC3itc4z1TA666QU8dee89MblGkbNCbW0EgI3joDnbaJoyAVFYfEyN2NXzPqb4VJP5oSXKQKK+W/evJnkreoJcQtVSm3Ebw6kUNSOnFoOShOM3sGLqB0cFLvEQXeMh49VwrMHmgA+oqOUEBAC7RAIvU1UtlxQFBYvkw3o/JtJlD8lmOTpeeQyRUCxSwdAa4ENv81pJAw4DEpDO974oUqKN9faXlh+x9fyG3PQQhdp7VnAV4ZhiQWMsh2khBAQAvMgEHqbUDedBQoxSeWURLAIJl30U01RAsrwYBTpAGhqSKTy4TbeDxSZkhDQHcQr1Uomf0ccFGmDOSgtbq7rPBtB9U9e1pHLEhdp5a/hKz2T1zDK9pESQkAIzIOA522iimkNHIUlmgm/JLiVjzBxF57BD1dGJUybmSGgrQ4vur8byahb+8OiRI6jfT0mCErT+VEa1Y3MEo+RqrsvHw4aJespadh1Ggddw1d6fbyGUanhonwhIARORMDzNlFN5IKisEQzOQ0JDXV/ujpajBAUbxlfaPM6SkA5q8f4aXgAFOgsMRofb4v2VL/MKAcl5DSMg+4zzXbQvuoDajXeiy9xkdaqBXxlePZgAaNsBykhBITAPAiE3iaqm1xQFJZUZsl2PHWhIOPfMk7pnM+PElCoUlsCSisuv6ndgc2bMNvdzO9zNuT0s1k9TJ9m7yQVukhr2AK+MuTcCxhlO0gJISAE5kEg9DahbjoLFGKSz+EwXyENJezHHJeXdvrdKAHFwLu7u7ZsyTue2Gp//3QAowqkorwjg6A82lHd8pn7auVlNr/bjIOWuEir/Rq+0jN5DaNsHykhBITAPAh43iaqmNbAUVjymZt78aY6YT/IHCQvL+3Eu1ECSgS3xykCl4OuHQQF1ehGPFY/evRoWHfve7T31RpmlGnoHA56CWg2e8KbFdYwatNqFRACQmA8Ap63iSogFxSFJZ9ZHgqFeBUGTfMt9rgbElBiIpCnTq/A3w4HnSEIyoDZF3PdV6vH+MzIFAfNgJO7FZ490ASQw0v3hIAQ2ItA6G2ikuSCorBsZhaGQpEDI3n16tWmwMEFogSURUsnAop1Lgdde9RFg6AgMHg1AptkUVE1rig/PwdFyTYctNBFWgQXGLVhWGIBo2wHKSEEhMA8CITeJtQNb772sbzQ5FY55aFQWuRgKD8w2Krp43JCAsor8HDEfoOBFl0OuvBe/Lm/z+mODY7zpj6S7xZz05RvewjYFd4qzVhtw0FLXKRVeg1f6Zm8hlG2j5QQAkJgHgQ8bxNVTGvgKCyFmeWhUAQSXprkw/UhAWUYMFq6fjjdG40Lc9DURvzgIKgZw0S1y9ulZL8oeOaZ8sZGpqS51SwOWtXwGr7SM3kNozZHjAoIASEwHgHP20QVkAuKwlKYCWkrp6G8nzTDLmdIQGEeA34F3mNmC3+dPrURf1bv83pZySilTI8X0TYfJQbkZhmvwDlx0AV8ZXj2YAGjvMGhSyEgBGZAIPQ2Ua0GuCA04TTk48eP//a3v913/h48eMBX3PmC5o5JKGrLKZlsshOVKWyazegXL14UFu5RLCSg7L0OYB6063LQcsR6gNBVJqPdPXJg24KAdg0z24aiiefPn6NVKiBKPncpE63bOzMKV75ROGiD30kqdJFWlQG+0rbVKRGGJRYwqhNWEisEhMARBEJvE0qDCvQ7/8e+M/wG5pH6FT7mHv5M0IhZkDDMiZN0CE4+x5AqQObP/e56vhZ3MRO3f0oUkDmXpl1t+70C7+HASHDbhUN4BZa5nC0IaoHlSWexQUfw0DFoTT7jgb449wAo+lglCxNtOKhFoaTVrr6yRIEmZTyT1zCqCTISIgSEQFsEPG8TFc4MFM0/mMnLN4Z9lsth5oatUuuU42jlehrqiar8ldfySpqw0+CJ3yOgzD6MkOYrEPDxKAWXsE961gVhYQ6aGhhnbcS7sJNm1LH+OWUJ5GliL70BY/NTCU4Ss1htEActcZFWiU6+0sofk/BMXsOoMdCpFSEgBKoQ8LxNtG5zF0TskzhfKhQU1cFmwlTMXuGcNNSEdTHNjedZ5asSBIbhZCO3Pj0CirZYcSIRXPWFJH6fMxr1Z2APXnJUDchzC9dyUMPmG7wXX+IiLTTNfaWVPCwRnj1YwKhh6KkhISAEyhEIvU20blsXxKFPaE1IQCEczMHk4/M//O8PDsRleJiSkrP9xjrsk3OrWAFxzBBQIotRkKOZMHX6KHqreWZIQJs3USvwRPpbq2pV+cmDoFW2jCnMw1XLQX/3Wv/zJDv/r22V8jtbmqaatxlBBy9g1DToShEhIAQ+IhB6m3BGgTN9rHAsRewnSmchlC7vjDYCq6OYqx6KITBaeHAmani6uXqaNIZDr7GCf8O7mRwqDjCHWaaKHGcUbnhrkv5tiz9jIAo1mW0bWkla7VNjwbx3EIUSF2lHvG31YKPnVveOg6xh1LmQqnUhIASiCHjexvpSN0GZaN3aTFgm3syVTBrqtskzKMBEQEnYmCeBzFo12paHTxCq9IzyLkMbMcQrk7/cJOgHjZqTgILJQbvmrJ6iUwT751R4Bq1KPJX7EFkwj46hqoZb+cpzEfec7BpGnQupWhcCQiCKgOdtXCdu0/C/aN2qzDCawDbrJrWCfULgrCbRxCaFrdKzqjD65w8shuzTyKdi1JZUJlhVKVZVeFoCOiYAXIVVk8IpVqMNzxS8rPRSj0Yq37qFoxy0xEVaJZr4yhQKY/IZhdYck1jAqDHQqRUhIASqEAi9jed8zOXxqTHkkcQON1UlXFTi/ym2Kap5ASZFAi1RuEzmJsOuDYVygrC5FQikc0tAzlja7xbDpofJ58qEG0URYzFzrmIzt56KHEeRJNNdvRx6J6nwvLzVo/apthXnSYTr4wWMmgdeaSIEhIBFIPQ29pZNQFCOfJeHT/DwwXl3CmGuhfdsvuvN+0ZQkJL4R4kV1pwmCfPuThjZtcJh2G/fvs1/12ZzB99KM4lMc17J8ssJX0Jylc/HmN2SF0qn3kbKL2kuZGAPVWsH/x8eriPkuqphfOWRtiap60Xp1zBqEmylhhAQAi4CnreJTh5HzgLBIAkHumKRRqarQzRdGKA1kt2YR1Ra28x8dBaPDScubLE2vlAuuVCByUlec3sLYelazHsi7NNh9467tn5F4VXeADw9h3AoDlq1wK19nm3fT5XwTF7DqKkQljJCQAgYBDxvE4VltwsiAkpdd/4g0nN3d1fy+cNw7z6q2/hMfj8zE52FXsAk8uFPV+c/RGvcG4m0G05OFKnLTu0L10npVhpC3032OYIJPLtPhFWCJ+VCP/1l1R6TqIpFopL3WB36Rn2Ji7Qo7PaVVsLpifDswQJGnY7q5RTgx2Mup/MlFGZKO7KtfAkby5UMvU207j4XFBJQ+FPhJ+X5fHd0no6qNzKTb39mWCDctPbn1GGrwFs+zdE683EJiR8JS7+21ntaU+Nn2kVXv84tlMxnQVOgRSWApL8I3B37rXVDlN/d1iQVQ76/gFGTYHsJNTgqtN7SP+opzsokUqVnyjwLobcJO4XRuOPBCbfgmUXK5dTOx5QvF76vJBblzy3s1qGcgJreqUJy09iwx+fJ4VHd1P9yBVKHH0oOqFzO2CYKe0HN/PjEX4VI3tutR4mLtArt85W7detU0XNzaxjVCav1xMKN7HhWoh8CTAOhn1pvOG1a5HmbKOCU2ZTjFQBb2IOVhhOrJf2pedrK9BLMFJ4ObS89i7zWudxNQI2eLlyhcC9nR4+0RUPSdiOQehvp4PjZrc/8FXn0cCDeI5C5jH47Yv950KoF4r4No4wxp9zyTF7DqFOQvGKjVYuuKxo4ic6cgUtNBpNoOEYNz9tEG611Qd4WPPMHrdTuqNYeUiwh01HrSjI9i8IqEIjaLXhPSNUL0Rq6HnoXukz1XdcBfCF8QlV5NKChYX40BxgfPXoU3hIHDTGJ54THs2ongLhc5V4Egdqp9yJmzaimoA69TbSfqlyQR9f2EdCoGplMNOz6MgcUM7NBQQjz+NKRY7JVwR7Oy2YA0a1pEYhyULo+ypymtWKYYlUnQYExdWx0JwctdJEWjipfaWtNlQjDEgsYNRXCkytTuwU5uTkzqyeoQ28T9hduvTyE2ZCAVhGyquNioY35HF5CivIGUws9gbHJG0Iw3bwm7t2SvnPLKz0DAnzvNhrSq+r6GQwZpkMVMjynySdx35mDqsUlvmBfK1PV8gLyaxg1FcKTK5MJtwx77G+hIZ0H5UHwvE203ylT+MgwubqHGvFdtWdA3YZKdDMKs1XnVmyb3twihwu2arEqME9solW7kjMMgdSoPvKkDFN+fENVCy3oYkbDne8kpTrsoK/MKHr6LRy3a135BHC65lKgFQIs5hSic5+C5mnmbzl9hqvnbaI45z27HfNtCShi6aCoPl4mYRKrQ/NEal/P6kD8tW2jLom3raQSbZuWtN4IRCOgdC7evnfTV5QPXOXz4KYf2Pl90CoWvMCedXj2YAGjUg5U+SkEOBjEXzgYUuWVX4UAfq3r2cEqZU4sXDjASlxQwy14CwgHAKCA+Z04gpQvX760VdomwCcfBIUvbv7WaK1K2Jtv1BWIhuXHJNyKSp+CQGpJkx/kp6g6Q6Osfgt3BngSt98I3EHDC9fBFqwFAhvh2YMFjNrR9aoiBIRAbwRCb2N9qU2UnAVqHgF1DScMEY2FsEHU1TeWxGB6KFA46aFoZNoAACAASURBVJoOYsPExUrpyRFIBbnp9Mk1H68eD5f1QvkEqPK0bmq4Jw5aFQTFVy6wIvRMXsOo/ADSXSEgBE5BwPM2UR02g6A9IqCuJvzYybt37wj4oS0zDbeYctAq+eaBW/lAmmBkng5SoMeMQ4QeAwsnYIqxYXLASlUdhwDvd0e7le7WtkzYDYWxYThS7j0kR253DrrpKx1l5k16s8IaRs0LtzQTAjeMgOdtokjkXVBvAmpVgu31IHxWvpfgs0epbVNTkpmv35v4JsTrqRS9NKQ8ekuZsyGQ2nYoP3oxm0X99Hn27FmUr3st8hjixAoZ/J5vM5W4SKtT3lfaYjMnwuNZCxg1M+DSTQjcLAKht4lCkXFBSGCX3E4VZj4YyRSjCh/PhFhvxmAgoP0CsRnMPess+F6+LidEgHBdVKuqF6+jEhbL/PHHH1N83bW01uFUc9BCF2l1Kn9ubZXZEiHnXsCo2UCWPkJACIBA6G1CWPDyKU6Jf8Y72Thc7XwQtjVPDnEpa1dUK5j306dPo7eaZHL8oIkcCZkHAXhV9GgHBLTfYmYe88s1YQVYQsp3OJxqDlriIq1hGV9py8yf8Exew6j5YZeGQuAGEfC8TRSB1BqY72yvSkDhCvldeIDqtwtveyGFvC2gxLUQSA2qzYj7tcw8ri0ENL8CpIkdBJRafTnoGk+sNyusYdTxQSkJQkAINEfA8zZR+VEXxFEtJk47T+ybD6LNzZC5yS8JgvKjmr1V5T2V3k1I/kgEohvxPDt6pczthRcvXmz6pd0Op/qdpE1VXNWjvtItMH86PHuwgFHzwy4NhcANIhB6mygIngsy22SuZ4aQMbmm9uujMmfO5FUk17qoqmMCVwAbbV2ZV0Qg9fucJZvOV7R3n85sQWyuAHcTUFSqi4MWukhrqucrbf6FEqHvW8CoC+EvVYXA7SAQepvQdty9Sy7hZxAjt6L5hJBbJhRyrZySN5RLyhy3WnHQ4xjOIyEaBEW9MWNpHhwymvDhqk1GzkOB/9ntcOo4qOvpMnqbW56v3Cw/ZwHP5DWMmhNqaSUEbhwBz9tE0bBrYKaHx48fe+e0CAciZKXXKQhWRd8accHB6jEmKw7qwn7pNLsHUQ5KF++mU5cGJFTebLDY4z1hAXIOElAk1O3Fl7hIq6j1lTbnignP5DWMumJHSGchsDwCnreJ2osLgn3yLkW4QcaXU7q+GB7Vp3dmyedgxmzEY2nhJw97YyL5xxHQ20ibGBIPzn9lzBDQg8s/cdBcR4RnD8RBc3jpnhAQAnsRCL1NVBLBm3CvkODNSgdAreGcRcvPgpTEdn01ySKmRCEC4qB5oHgPKQWRqcjCj/XhQQKKqIq9+EIXaQ1bgK6FYYkFjLIdpIQQEALzIBB6m6huYTETrlhyAzE/Cxp8Ns+rRWHcnVlyJJQjW7vlq+IABPT7nHmQOQATbrO4VSCgr1+/Pk5AkVnBQUPf5+rkpdc4N+mZvIZRXk/pUggIgRkQ8LxNoUowMFgRwUIObxVWuUoxLCrhoMM24g1uJfyyhKdepReW1DM1rsIdhiXNzxtFtDGPA+FPCGheSPndir34Khe5RrzQM3kNo8oHh0oKASEwDAHP2xS2yxY8f7YwPgoCxB+Jqx9edO2yBnoJvUHiAaLLEgRSHHRwTL1E1cFlIKC4jsx7SEDX9kO84qDJLg7PHoiDJsHSDSEgBA4gEHqbfcIgspbLws9wWfwxszbZNdun0u5aJW8jzUkaWAPstloVeyPAsxb90sJFH5OGcLHzwK5CioCyA4BvaX7mp3QvvtZF4vgaQnOKKOvKbesLGGVtUUIICIF5EAi9zXHdmGgJWjCpMHnwFSfOeB2XOUwC0+Hm20gog3XDVCpvqGS/vlyaSrZFILW2mXM909b2jDSeOBhO6qHrREDRp5SDVrlI1G1OljPYdbrlmbyGUZ2wklghIASOIOB5m6goZgiKsUPN6wLMl4Q5o8WimdSCrn3++ee87spkEy0zVWbJRvwpPjkVJXLR03v6LhqzpaNDi7HUdot5Nqs39TGvNkaLEddnQduJ1HXhoGvEC71ZYQ2joiNMmUJACJyLgOdtosrAOyE3/JL18+fP7+7u3r17Bx8y5JIZNFrFy2Qigb9CXmGi3q3ZLksAOcUnpwJFFsCqtYGtpcQYBPhdsegq4saDoF9//XXqjKxZ+vY7zFPKQTcfPHcAneIaXAWOp/kunTdSb3yMHodUEoSAEIgiUHjSKfSrTAxQUt5Rff/+vSGjUfleJp4NJvrgwQPa9W7NczktB92ESBx0E6ITC6SY1pyHOsYAxSmdDCxv3rzpR0AxsJSDRs/wpgBa4ER2GK4PJ4CU+coXAkJACJQjUMK3NvedDRk1/LIkLEpYAUc95yFRPt9YMuOM98klxxjGa1U+0m68JN0XzuxgwrLhZo9P4AFS/Jv8ht9gSo29Ig5KUDBVP5q/QHd6IxVnffUPnUR7SplCQAicjkAJBy1kNkQs2KmHXxbu2zDNsA13OgKeAiWAbJJyT2aTy5L9wAVCME2wmlCIN61bDQsfFlt+mQTULkVAiYwOIKAgWcRBvV3pfAcs8ATSMd4qPNVPeSh0VwgIASGwiUAJ5SrkoKYtFswcGGXGLQmIMtk8e/ZsU8mRBTz3G226CpCohB2ZJVPhAjPgDmQuUSX1Rnz+k+yXMG2HkhzFSZFvfMKwN7SKOGjJ4s9CsMATGJ6NSHWVtVoJISAEhMAOBHYfBt1si9152G2JQ2ZunmpTvoSUl9i1CVFtgc2pkF1d7ZjVojqmvH6f08UZt8MqLrqmGklAUamIg7qqb6avfiKbIyMeB4WAyq1s9rsKCAEhsAOBEr61e9+Zz6kgvyQaSiiISXqH/j2qTBsH3eSgp0Rne3TBejK9ad0aeIObnJAcrA4JKI4CdzEsAmq6oD0HvfpDGIbrb3CM2udTCSEgBLoiUMJBjzhVToimjsG5djEhzbMjWcJB54yDnqKV249KpxAQBzXIQEDxJ+FqyhDQ8S/ztOegqRFwlXxvpBLWZUvrKspLTyEgBK6FQG8OChrMKyX8Eqo6Tyg034nMl12/FxNtncl7kxzr1FYUutMz2XqO9h39NX4gnYsGMbUUAe30Ffq8vRW/F58XZO+O59G26eMJDkV5I5UP6R0XKwnLIMAIYaoOdzGWMfBEQ1jv4R8v7UBq0et3GNTTBD/G6npz3LIL9PLlS6/u4Esw2WzxlHBjOHN7euowqAfIPJfh9qbR7dbWDHwEI9wVMRHQYQSUNyBtd9B0ew46z7DboYnHOAHo1sboDtBupwqf9d6ch24HjR6WwpOI2J1Og3qYFpVZEgTFCx2fHgj24Mq8TZ5QJean08HfJMqoDdsLle+ds9lZR45M9Fb+xuWHxAtAeLIGn308txcgf6EHAAQG9nEPU26aO4eymGy8F3+Kayg3Pl/y1atXXhCU6fDWAvV5iG75LsPDfXhuGYqutrNELomEddVhmPBNWoMmrZhNyXIaB8iO8zDzdzd0ykSz2VklCO82WRV3I6Df5wQ6dvBs9NEiOZ6A0rTLsniQG8dBT3ENFtAjCTxvGAQtOUR1pNGqujxIOEFLgxg9rCGYn47vXfI9VCQzMvizKiGc3uTf4/KtzEsnoivpS1s0rfJAPXJdfiIOm7QG3Vpx0EI5eJj5H/lTJpp8Z+GQ9ebAiY9SpumU676dt40hoKGxPESneFqXZqBDEQc95YHPDKketyCg3h4Qi4ZJgqCwT9iw23MGAfNo4ftYf6N/7QekEEtkPvV8Wodr5KPAjdCCHqNLMoVAiMCww6Cm6QHeDIvwRXgqnAYOpJ/HGD8l4S3DHnRzFAR10ZgnTXQp3IBGPYbQ/GutJjDyVIYElOgST+gAn+CZ4P3o5n8Xxh8K/iwd8cSFl0gskDddkdBABugMWkKLy10b44zyJWrzTGJg2H35HDoXoErkL1km3MjIw6W7uxEgFLfkEPKMKhlRkDmv1pHLkh458oy7zmr3XBAutkO1jyi5D8DNPbEbGbT70DuxVpSAMqLo0BO1GtY0wxIf4j1BENBCqtBcT8/p/fdhL2mjxCkYI3f7nRI1+pWhS7xOGu/jQusYJaFiIMxfOKqM/uTnNeduhn0a4fzroeFe8uieNXxDiAbnhN3hIqN0EwRuZG5g6LqMLQUdZRoO8lQrbn7egeSVcf0SS+J84cxdV59o+oiSmXYztzJuEw25m6mrWycikJrObmHNYHYkvCeIWezEGdxbyzEwivbi2eTFuaC3Z8wal7wsxnB0bcHvzxClRw2rGPiz245bt8FzXpHxuhMT6CMeObbXw5NJbElQPdx5pxX+qOVt5RPAZ8kSLiLJRAh//Tba3L6YKv327Vtgx/aptFpGGQY5QzQcussY6BkCkfJywsvUDBqWPD3HO1pwIc03ocO0fCDGe5dgU6AKjEGA791GnzJ42PLzFzM+M7tH2zAcQCyLGNMLbiuW0pD5e0yncIGCMa6gVBqhhQInKRYOUMO2T1fPdWqoRM+FKrll3B6hPB7TLY+Z3jqeMlT3irlVTJqKlHSFm3RKpVCCcoSAEAgRcH1x+HzZnOiDH0oryQl9nW3FTTBplUgLy4S7bGGZwpxN/oothaKaFAtX+y5iOMPdoDVRT0JSCHhj0vYa+akqa+QzIH9neNbm3zjf6QPVUecerBK07xUinupLV6JJFwqcoRj9ERIsolyn6+atuVMqoX+Iv8nBiVsrwlgmfb/JPm11ZsEQJVohs+EEaZtTQgjcAgIlHpVHrCEUJS0e2VN24xRH5GAy4fCUZzP5gzmot4D3dGMx37CbJKohAqmOK5/+GiozUlT4BEFJTyegEAb32TEPTun3QTcXplY0EWCbnjyBUR6Nw43OsBXoBjhZgqdUIqIernUM5vho8wIav4vgDkdmNRjt3d2dt/Oe6Sn2LEIWS3mgA8ALdXfGRt0SAoMRKIlKlnvdEuW9CSBaJeVPooXdTPwAjsXmuHzUZpYndqtR3kR5SRypFxRw6+JR81FSt7DSIxFInaBgcJZPfyMVbtUWk743ZWMyDufELXhjmuf0zAqhlINCRFJLCg+4Ek/nVTnlkn7yVMVAr+dOUYwjLFYNHJzLR0N9Ms4aId5YpDCDIMVoQ+E2hyrRSQUa6hJcW14JISAE8gh47jhaeDwH3d2iZ85uOQaHg9WjYO7OtN44KgECevrUHlVMmamOi85ly8D14sULz3DmaKJOM4xSz0v8TinL48N5MmS78BInLbxOQnnYHpS0HI1+JV1WZ4LVmbYKOwUDIaBQxoyo/C2Pr9vuJsHAytfVXSEgBFwEMk+T+2S19Uiu5FR697Psei18qWvsvnQ+5LHpGPc1GtbCZ6awIh9LjzjVsDnlNESA3gn7bu0uC4kND2ZDSA+K8nrESCuNg9KXrpcJu9bmeFTX5s+TiP5mANR5hhfl3CAoiBVivomtiYAeWQllAuHaitrEXwWEgItAiZPEXzf0SIVnZnZ/D6ThRrwBKh8KzVNDF+qD6fwhWgVBD8Lbrzq/KRAdJARBj8yD/RQ+LjkkNvCH169fH5fcRILXI3aRWcFBOUJREsQuca9NTNonJOwn5OBKnjx5sk9g21ruOga0N4+tlARUjhNQY2Oq99Fh80dE2qIkaULg0giUOMk8Cas1v9BR1Io15b3ZJeUoqoTnhZSYU9VctDDEPcNBmUSfP38erajM0xFwF0WuMvlx5Za8VprDr14waCoCCphej1gOeq8quFriOk1jVWKHFXYZnh1hdNUwBTYb+tgx9+6h7Wb5zYnq4Ba8q0AUPQMjargllRYCQiCDgLcnZX2Rm2h7qKnEdTM9Z3TO3HLndUzLlKy65TpDFxmTrhK1r3D+pBOQ7hOrWr0RiEZAGTaMqN5NnyKfJZnnUqZiNWASvtUHYzZYVcRB6UJ2ajZJD8U8wmtcxun/RiOgmDNPsNp7j8/17Cn08lML45K+aLX1kJkSUINTBCkllS8EhIBFgMc8NUfaMiRKPK1b/nia9eoOId4b8Ux+O4REq+RF9d57yQdBcc67zy1EjVVmQwRSDKRkSm2oxhhRDFR8hetSeHDmYTUGBC9GS6alE0W/k+RCyep801URMGMFubmP7IrtnY7+qhCGpAZrb32i8t1AI6NqkzsymUXl2Eysa9gL3krLtmIStPX06VMvU5dCQAh4COTXjaYwz1rDw6DI3HTanpLll95udTjZlIvySiIK4e7k6hbA4ez4xIcrIZ/ONE3vuL46L0d3xyOQ6p38qma8nsdbDAkoPBszzZcZj8svkUCMMwxz8tiaAzM24Yn66JF2hI5LvAwo7JDcowoQREceEHCrR4u7ZdqVAb2FB9yUQxmvX91LxuKmhNoCrnwv3aO5WvVUXgjMj0BJMKbH0+Q9sOHlvs1l12uxcm6Lf2Y3HCLYz4Ezp2aW3PuAaouMpKUQCPmQGerM+Kkq183/yOTC53nuHLrJwF63F2+Mwi9knk9ThoXISCaeQpsNYtxiuCqi5/Ajm4HGlNge+ajqPjyovdkKJmTKlEjIVK+9lVemVprKC4FVESh5Uno8vD2mKw44uV4rQxn39SbxjtRcAwHNL8L3tWhq0S7yoxKwUbvwUWQmyUztbUZDUZPovE+N8Bvn++ScUuvjDu2+FUCJG2V93G+dWqI2YzHqvxiL5yoWVd71p6gdLeNlRq2z44lIuFf+4OVmpx+Ur+pCYHkEzP6UfUhTieYPL8Bu7l/xgNfi3zUIapRJUQqgwwH28OSZFlkb1EKk8oMRSK21bOBtsD6dmrs0pXafoz1xUB5+FoKbS166/CyYOCTx+PFj9rPwUJ6XRyWO604VATUaugyvJAqSf7MB79z2PJkHY/Ryhsh3VDFlCoFJEHAf85RKnR7eEq+SUima3zsIahpN/Ugbd3Hvm9NQVPNMJvtRqWkLcpOhpxmZujUMAabF6DIPMvAx8DZMm24N8X5LuLvbrbX2gt21604OilJ8Gi31rFqVeWIJF9vLMQk8IxZGnQXdNtv7YhYTly6XzBb5yaxEgm26MOFqWFhFxYSAEHARyD+2pmSPhxfJkLn8zomr52aadb4bWEXnfjvU+G130nJ1Y/uo7dI3GrmgRaBjTpkweOGioXSKmdGty4ADw3EfvSva9YfH+WCguMRdQlUPtlJYHf+e0gcPwt1COacUM8qjP3DB9jZ1yD9UuOZNCbUFNkMOkyNca6/KC4HmCJSwwB4PrzEkHzXgAS+31/M/PQ4PuMogPwUd+a22WVP40ERvA11jld6NwB/IjcPOSqbU3Y2OrBgNrjmGXiOJFRa0eza1L0HXpo5fuGBArboOAnyQ5xNHtr4PuoO1Uh7ZGN7DY6YctIVaHPRgn6r62gjwVNqHJZPo8fAaYPGTmXZ5wAvx96JNRGUKKx4pBiwpp8ccdHx+Sfk3EdAjvTayboqflQ/skdruaCvzCGSe6wlvuS7uKAc1OKaeXtd4nmSX/O7ogGgVZKZin7ROo/2CClF9xmTShS62Xhqre6ixudgQB+0Bu2QugwC+yHtUw8tOD6/FMLObQQzJFsskvImQWsf5X6Y595bXtIseuHHXLVyVTk1hWHdEbJUOKnwQgVQn9iAeB1XdUT0z+N0H4RJp1/w2HBSJhQcU4ItNmAoLepwpDiKDOG1RzLV2mXR+MiMk3MPSDNTmVpOe7aG5ZAqBGRDI7NXYh6vTw2vNhy9mFpMEOG3JaMKbCA8yv2gT+UxPAYubSVQdJzANMUekACF/GL3OW627mwjQU4xGbzxwSeZm3fkLYF2e7YSGT5uDIS7gzTgoQlltRAdBiAXPNs5ux+MNy4HsplyGbQg1Np2pi8Ll0vnJrEfoF+QtvKmEAgaXG0hSeCQCJe6xx8Pr2ZihcUwPGbccLn1PcbMZ1ohrwoRCrbAUzprqFIJqGSg8SHV5OgJ0enRiGnNQpLf5mc3eqNUzZ2KLC1dLDopcHto8PfKggU0yRHBtUBwvZokoMvnDTeAONnmnkYxDofzyviPlNw0IPbhgOP14XcmlO7CUFgJCwEMgfGTCHM8NehJaXWZoKJ4Wr+s2hDtlgofbedoWUj1XVMM0ft7Tx73EQzKzEBaJzgWYz92UFyWfig1VlagBCKSIR4/ZcIA5XhPu2L56mifXta4Lb8CFhQ6rN3A4jltgn3QeD1UGTHBwO7hVOvWEW03o8VZtSY4QWBKBzYU0i+1hhuNGMl4aN0K4gr+UzucSUIMSfB0NrQvKJP5ryW9/KXNsXYU/h43Ahg0xEmwPuollZiXXqKunPdfRhYOasRVdOveAj3F2I+zTAJsPSUIWGz7bVhRzUr7vOrVrFVBCCFwdAVxi5iGCHkWDdv2spjkoV0al6C387VSxJUIemyvkqCFeJhzVCwD3Q16S2yKQmhPJb9vQWdK8sXrpS+8p68hBTW+xqdHEQURBR7LHqc8aIiPbzePZ46nLR15N1/RodySqaksIDEAgxfnGE1BrLFMC9CvqYMPMaVf7RMLQbTPMGVrE6ppOmYpV265RohCBVL+POdlSqOSRYuG4vW6Ot9K+Dy4DjOEH0CCj8MUSNrOpDyTM/N3mr1Z8+umn9GIKJRBu/iud/DIYx6dSLZr8Hu3mW9RdIXBFBF68eMGCzT7ChBXhQPzs3Lm2GBeNl+ZBtrpZlSCpuFz0nN/lYgismj/4B/9aE7wEFkFc+Jefj/Ju6fJaCPD7nFEOSue+efPmWrbcoLaDOKhFll94+697+Ne/8HT8a/PzCZaqxl8wqvr9Ilxeh0nupp43ox5AvX//vrmqjx8/ZnLKiGUefffuXaaAbgkBIeAiYH5hkge2+YrRbWVfGi+NfzZ159Swyi7vxzyZSuZn0lUG3njhZ8+esagLQSDm9eTJkzBfOVMhMJqDesZbZxflozBOystluKDlQ5LEKu7u7tzyTdL5yCtNECV9+fJlk7YkRAgIASEgBIRAIQKff/45Me+wMOF8LTZCWGbL+dO5CjFETFzzxqOb5b0QJeu2umHt9rJJgihCuDfnSWaTzsvRpRAQAkJACAiBrgj88MMPUQJ6iXMjXZG5ivD/u4qi0tMgMJ6D5nfh0YpA9YT7iRowQkAICAEhsDYCqemJLcG1DV/GupP34pfBcYwhpxwGTe10WJN17MZCoYQQEAJCQAgMQyB6TqzTexHDjLqphhQHvVJ3jw+CwnqjOx0WNd5G0rlvi4YSQkAICAEhMAaB7777LnpOTGfDxuDfpBVx0CYwDhIynoMS48zbxjf58gV0VwgIASEgBIRAcwRSG/HioM2h7idQe/H9sG0vObrvYJvhcyrNz2XmN+L1SSYLvhJCQAgIASEwDAE+qsOee9icZqUQk5lzFAeduXf+oBvb4tF9B1Oox2f8Uq8cWrUUBLVQKCEEhIAQEALDEEjt0SkIOqwLmjQkDtoExhFCxm/ERz/8a03lO1A6CWrRUEIICAEhIASGISAOOgzqrg2Jg3aFt6XwwRyUz4LmW8wz1JaWS5YQEAJCQAgIgf8hwC+y2p/y+l/ef//nQ4GfffaZm6P05AiIg07eQR/VyzPC5l+nz++zc7f52dOPpiolBISAEBACQiCBQCoCwi/2JWooe1IE9E7SpB3jqZX/MiiFP3z44FU5cslJ0Mw3fuG7b968OSJfdYWAEBACQkAI7EMg9bKsfp9zH54n1lIc9ETwK5rOB0ERBEmtEJctyvuGmWPdvPyU+iJGVqpuCgEhIASEgBA4igDnxKJfrSZuoh+IPwru8PrioMMh39XgJgdNHdDe0RoENPUCPgQUTfSc70BVVYSAEBACQuA4AqnJLhM6Od6oJHRCQHvxnYBtLDb/ZVAaa/VRNH55IvMkEwF99OhRY9skTggIASEgBIRAGQLR2ZD4yPv378sEqNRECCgOOlFnpFTJfxnU1GJvgh2KlITCfBrKEFBWnyKghUiqmBAQAkJACDRHIPX7nJkXGJrrIIENERAHbQhmL1GbG/Gm4YOvBEJAMy/XQ0D1NdBeHSy5QkAICAEhUIBA6m2Eg9NfQcsq0gUBcdAusLYVWshB+V7aixcv9jVtCGj0GCh7HEgWAd0HrGoJASEgBIRAEwR4XzbKQTmKpm8FNkF4vBBx0PGYV7eY56Bu8JLPdvJZpdoG2N1ASJSA8slfWtfjXQupygsBISAEhEBbBPQ2Uls8Z5AmDjpDL+R0yB8GNV9KYhVoRXCgs5yGsqx89uwZVaIElHwRUAusEkJACAgBIXAiAuKgJ4LfqWlx0E7ANhO7GQTlS0lsT0BGTZOwSU5nl2zKE/4kzBn9wQlDbV+/fq3PMDXrSAkSAkJACAiBvQjo9zn3Ijd1PXHQqbsH5TY5KGXYK6eYpaHksCnPL0m8evWK59azkMAqsU/uEuaMfumXw93k6xV4DzddCgEhIASEwFkIpIKgehvprB5p0q6+D9oExo5Cot9Cs+3xtpA9rAm5JAIa0kq4KfFOUyXPaGGlkNfPPvvMyldCCAgBISAEhMDpCOj3OU/vgh4KiIP2QLWZTGilpY+hUMil91VezndCIqPb62F1m4McyKvYpwVECSEgBISAEJgHgdRUyMx1d3c3j57SpBYB7cXXIja0fD5s6b4Rb9Ti+ObLly8JhRLRdLfmo0ob6skGB+U5+qnwZxQlZQoBISAEhMC5CKQCK3DQcxVT6wcRUBz0IIB9qz9+/Dj6OTTTKo/l06dPMxrwgjyb9fy5r73DXHmPnvCq3cTPSNAtISAEhIAQEALnIhA9kxbuBJ6rpFrfgcCfdtRRlWEI1MZBPcV4r0ivFnmY6FIICAEhIAQuhADBFDeMYjVXENRCcd2E9uLn7TtOwEQfPKMxS0AFMuftPGkmBISAEBACLRBIvRHPkbMW4iXjTATEQc9EP9/2wSBoXrjuCgEhIASEgBCYHIHM73M+fPhwcuWl3iYC4qCbEJ1WQBz0NOjVsBAQAkJACEyAQOqNCG3ET9A5DVTQO0kNQOwk/i13WwAAAuVJREFUInoK27bFm0bai7doKCEEhIAQEALrIfDgwQMmu9AuPueib7mEsFwuR3HQSbtMh0En7RipJQSEgBAQAkMQ0O9zDoH5zEbEQc9EP9O2NuIz4OiWEBACQkAILI+A3kZavovFQSftYnHQSTtGagkBISAEhMAQBMRBh8B8ZiPioGein2lbHDQDjm4JASEgBITA2ghwII1Dn6GNvI3ELwKG+cq5IgLioDP2mg6Dztgr0kkICAEhIARGIaDf5xyF9JntiIOeiX6qbQVBU8goXwgIASEgBG4BgehXmfhxlidPntyC+TdiozjojB0tDjpjr0gnISAEhIAQGIKAfp9zCMznNyIOen4fhBqIg4aYKEcICAEhIARuBAG9jXQjHa1v1E/X0RwG/fLLL1NqsRPx/v371F3lCwEhIASEgBC4OgL3798PTfjLX/7y7t27MF8510VAcdDp+k5B0Om6RAoJASEgBITA2Qjo9znP7oH27YuDtsf0oERx0IMAqroQEAJCQAhcGoEo3fzmm28ubZSUDxEQBw0xOTknz0Ez2/Qn663mhYAQEAJCQAi0QIAPM3HwzJX07bff6gfiXUDWSOs86Fz9+OrVq/xS78OHD3NpLG2EgBAQAkJACLRG4Ndff4V3/vTTT5DRr7766tGjR61bkLzzERAHPb8PrAbfffcdBPSXX36xOWGC1SFPo34lIkRGOUJACAgBISAEhMCFEBAHPaezePmdFZ6lmyz1bLpQITbl3a0KLl++fFlYV8WEgBAQAkJACAgBIXAuAuKg5+D/+eefR38J94g2hEifPn16RILqCgEhIASEgBAQAkJgDAJ6J2kMzn9o5eeff25OQGmgNpL6B510IQSEgBAQAkJACAiBgQiIgw4Eu3NT0Y9ZdG5T4oWAEBACQkAICAEhsAeBP+2ppDrHEOADE99//7359oT7rSXOd7qXYSPhsVGbw4tKX3zxRVhFOUJACAgBISAEhIAQmBCB/wfFimgKXLGozwAAAABJRU5ErkJggg=="/>
  <p:tag name="POWERPOINTLATEX_PIXELSPEREMHEIGHT#2424555F70203D206B5C64656C74615E322F322424" val="183.3333"/>
  <p:tag name="POWERPOINTLATEX_BASELINEOFFSET#2424555F70203D206B5C64656C74615E322F322424" val="52"/>
  <p:tag name="POWERPOINTLATEX_REFCOUNTER#2424555F70203D206B5C64656C74615E322F322424" val="3"/>
  <p:tag name="POWERPOINTLATEX_REFCOUNTER#24245C667261637B644C7D7B64747D203D20562D565F30202B205C667261637B645C64656C74617D7B64747D2424" val="3"/>
  <p:tag name="POWERPOINTLATEX_CACHECONTENT#24245C667261637B644C7D7B64747D203D20762D565F30202B205C667261637B645C64656C74617D7B64747D2424" val="iVBORw0KGgoAAAANSUhEUgAABVQAAADkCAIAAAD4lDihAAAgAElEQVR4Ae2d4Z3XNta2YX/5zqYCQgWECniogKQCoAJCBZOpgEwFMBWEqYBMBWQrIFSQpALe+0W7ipDlY8m2LNm+5gPYsiwdXfJf1i0dyXc/f/58hz8IQAACEIAABCAAAQhAAAIQgAAEmhL4+++/f//999CEx48fh6dLjr9ZcjP3QgACEIAABCAAAQhAAAIQgAAEIDCbwKdPn959+ZPs/+uvv5LpfP/99//+97//7//+77svf/NGBO4y85+ESyAEIAABCEAAAhCAAAQgAAEIQKAegdvb259//vm3336bkYWGA9yfRgQePnyYkwLi/85//vMfN77iB1rcgVC+fv06ByJxIAABCEAAAhCAAAQgAAEIQKB/Ap2oP7n3S/b/8ssvaxHTEID+fvrpp3v37o2leXzx71ZN/PHlTxSGB2NoFK7KePnypRFh+SX5eMgkl46GG4yqWp5XuIBknqPIchtIAQIQgAAEIAABCEAAAhCAQCUCnas/V2oZKaEere1fBYiWBsiPYMwR4OBr/iWtpajHFk6swndJIhp2Uq3b5rlFHfm5KLWcx+j58+dv3rzJT5aYEIAABCAAAQhAAAIQgAAEeibQufpz6JLKX6pQulXS3ak5P2NdSlu3//DDDx8/fkzeeHDx//btW5U/WfKcQNVBTrTZcXLMm13xtlXKGvFvI+IqBCAAAQhAAAIQgAAEILAjAjnyyihObfXnspa3v5+sldqXs7nk+tABXAMZmsPXVR/ZsDy8JP2oOebk5P+/wnjHO563d4LjoJpIIluRUmlFrpi1HApWTI2kIAABCEAAAhCAAAQgAAEItCXQufoTHO3wJz3vKElvyuBnz54Nlb8i3L9/X5c+fPggzajRgVXAHlz8a8OD2Zg2GPiR7/1s8xbeqAGnhSlwOwQgAAEIQAACEIAABCAAgX4IdK7+BCpUYVL+OZPNivPrr78qstYF5KDWLO9Ysgd3+3/69GnkNu9ONXwifPaKgA3Ev8ZyhlsSuGUeqlcZqT8ZnFPHLo5Gj5Sg3ybAnQ5v38CpYZgpIRCAAAQgAAEIQAACEIAABOoR6Fz9OU9+V3xNA49J9CQf7dcuL4Dr62sNcNgyNhxfiJI6/m7/UYH96c3Nje0+IeFdVB8+5XUPHjx4kKP/pfnlQMIe/uvCJzUIQAACEIAABCAAAQhA4AAEelB/V1dX3jfh3bt3GqqYAVb7BUr36S85BCBVqDGCsWQP7vY/VmyFa/bbvtqD8peFOYvzFUeODCh/o0K5BAEIQAACEIAABCAAAQiclkAP6k+SzfO37fHRhgfaIODi4kLTw5rhjxLRyEKYxfDeg7v9DwvsQ2wuG/j8e0vsA9tOd68qPrlLhJ0yVyEAAQhAAAIQgAAEIAABCJyBgK2qtlF/oUO33MyXzN26IQCNAsijQUmpBrWOQHsE2lV5XvHvGI3R2ab6x3L34fpIgz8eO9B4j/YOGLtKOAQgAAEIQAACEIAABCAAgZMT6EH9hTZoMOLly5fLK0VrB/KXD5zX7b+HsZ/Jyg6fj7HInYxTjJlHOAQgAAEIQAACEIAABCAAgbYEelN/sker9zdmclLxrxn15AYJjr7m0jtZ8G8/o85axP/GvxmygwAEIAABCEAAAhCAAAR2RKBD9Sc1qj3/NmZ4UvFvi+p+5LRtp3tW+rF242eX7CAAAQhAAAIQgAAEIAABCEwSsFXVZnoqysj4Jt9kieZFQPwnuEW1koixSZC+AxnuCZHMsx8nhaR5BEIAAhCAAAQgAAEIQAACEGhLoBPxH0GQ1ru+vo4Cq54i/hN4OxH/9jPq7O7E1AREgiAAAQhAAAIQgAAEIAABCHRAwBZWm0mqYUb6ON+WK//PKP47XPKR/EXYz6i7ZfgAJZMiEAIQgAAEIAABCEAAAhCAwAkJ9KP+vv/++4i/Vv5L/0eB9U7PKP5tUd2PnLbtdM9EP9bWe0ZJGQIQgAAEIAABCEAAAhCAwDwCtqraUk8l83r79u3t7e28opXehfiPiSWrJI5U/5wF//UZkwMEIAABCEAAAhCAAAQgcHAC/Yj/e/fuDSf/Rf+HH37Yxvkf8R8/652If/sZdUZ3YmpMkHMIQAACEIAABCAAAQhAAAJ9ELCF1caS6vnz50Mqcv5Phg9jLgw5nfjvZ8mHXXP2M+ru3fhJtQ3mKgQgAAEIQAACEIAABCAAga4I9Kb+NMmf5PPu3burq6vkpRUDTyf+bVHdj5y27XRPQD/WrvhEkhQEIAABCEAAAhCAAAQgAIFVCNiqans9df/+/TH9r53/NFSxSqnHEkH8f0Vm++r/Kvv/najW9dXH/52l///3v//98OHD9DVCIQABCEAAAhCAAAQgAAEInJ5Ab+JfFWJ4+EuNVl38j/j/6gfRifi3n1FncSemfoWPEwhAAAIQgAAEIAABCEAAAt0QsIVVE0n19OnT7777LklIi/+r6v9zif/elnwkq1yB9jPq7mrypI4ZTDgEIAABCEAAAhCAAAQgAIGuCHSr/n7++ecxUL///rv8/8euLgw/l/i3RXU/ctq201V5P9YufAS5HQIQgAAEIAABCEAAAhCAwOoEbFXVUE9p2b8WcY+V9+3bt5eXl2NXl4Qj/v+h17D6/zHizh17gMrFZMF/SIxjCEAAAhCAAAQgAAEIQAACEYFuxf+9e/fs6X25BlxfX0fFWX6K+P+HYSfi335GnbmdmPoPO44gAAEIQAACEIAABCAAAQj0RMAWVm0llcS/MfkvitoXULPC6+I8kfi3Z9T7mUu3n1FX/W2f1HUfQVKDAAQgAAEIQAACEIAABCCwLoHO1Z8m/42V/w6FRN+6+v9E4t8W1f3IadtO/xys+9sgNQhAAAIQgAAEIAABCEAAAochYKuqHtTfy5cvx7b9d7Wgzf+1O8CKH/9D/P/38e6h+mWKPUDlbO3HSeG/7PgPAhCAAAQgAAEIQAACEIBATwT6F/+iNTn5/8cff0iorqX/Ef//fUI7Ef/2M+ps7cTUnn7a2AIBCEAAAhCAAAQgAAEIQOAfAraw6kRSPXv2bNISffxP8///FGzB0VnEvz2j3s9cuv2MuoqefD4WPA/cCgEIQAACEIAABCAAAQhAYN8E9qL+RHly8l9xJBJfvHixvEq+WZ7EZimoCjXsIc+HUCFLt3//5e/p06eGJeEtw2j9yGnbTmd5P9YOSRICAQhAAAIQgAAEIAABCEBgOYEzqD9Revz4sTb2f/v2rU1MEaR6tU2AHc2+2rv41/KGd1/+pIq14UGyMLqucI0CyB1CAyf3798fRrNFdSdy2h6gcoXqx0lhCJkQCEAAAhCAAAQgAAEIQAACswmcSv19+vTJS90cYvo6oHTrw4cPcyIn49z9/Plz8kLzQLGQkheOMc0/ZqGg6EZ9OyGM8O233xrpyKFgCcQwoyXHV1dXMt5OQQMcv/76qx2HqxCAAAQgAAEIQAACEIAABHZE4DzqTwMcmsbXn0RoaQXp6wC6K5K6+Yn0KP5dxQuHUQw/V6/CD1W9oGjUwOt5zajLR2IsNc2l//nnn2NXtwz/8ccfnReDkekvv/yy0NnDSJxLEIAABCAAAQiUEri5udHb2d3lViNGKSQDoziTp8kOj7vLX1L/R5bM7hRO2pAZQf1aTWZonaaL7/ts4e3JwDDC8Fj9PZU0DHd+ncrLXvsZ3sIxBCDQIYHzqL+ckk5W0KLJYM389/OnZt2Y+tYrTVfV7kcG6+2iV52uhqT0ovUx/Ss5jOCPhS9KsNWpbPZWjR34QrUyknwhAAEIQAACEPAEvMQde3FvHC5R7W1rdTBD2C+kpFGAVoUlXwhAYAmB86g/vSy0sN9o66RJDSEc3Ti70buzpLbWvVeT3mPqV8JejgCT2UU7JXr9L5QRr/BUQwOTKW8QQao+tCp5rBJtYAlZQAACEIAABCCQSSDqeyRf31sGNu8qDP0xNyi+aiGzvogGAQj0Q+Ak6k+tovGmcDpXcVy92LrVN6e6a149diH+VVpjIERDIB7HZCGjZ0hcdK9ehJ7U8KCTuXTbPcGZ3Y+TwmRFEAECEIAABCBwBgLbz3IPezJhSPOugr3FcmjqisezJ8HO8IhSRgh0SOA86k+tkwRpsrlT+LDtkoOALV19UvMmsP/l7291oAX5enEmV/ir5Ap//fp1/uo1LfoKkxI+vQX1eI2VTln4rQHG4mwTrrqfzKi3HsakwUSAAAQgAAEIHJtAb6/mzFmjepUy1s2tmqM+lFUvfVKGAATWJXAS9afdT169eqV3hARpBFAKVNL948ePw7ZL363LdP6XN4GyiFKePG284Z+r+6Q4FxTp4XnK/PLy0nCuCKHoHdnJ5vn29wiczXJSmAckLDLHEIAABCAAAQisSEC9juEI/jBkxRxdUuopRfsZq5d5cXGxekalCfodENXBy1nVWJq+4vuy60BdPnpHMxhyCwSaEDiJ+lMx5diebADVbmuu2m61Hjx4MBwyGNaX0nn27Nkw3AhpKf6vr6/HvP2XKH9X2kePHiVxRyw06NLD5vl6PqL3d2SnTsWkk68SDG0jBAIQgAAEIACBIQFNy6g3ooEALUvM6ZYMUwhDpO3dn/oM+U6RYQpNjtXJEQF1UpcQkEOBL7vdaW5SRjKFAARyCJxE/WkAVCI3Ob2tcMnPyQb89vZWLd4kUjWMch+YjPZVhFaLQPQO+MqOr0/0elhoWOaI+/KMFtrpbtdD8DWAxFnzVXyrlJREIAABCEAAAuckMDbhkXjlfx3kJrfVj9w7t2hjpq9LmT5T2cWtk97a3vljPwTaEjiJ+jOKqdYsvwpyxL/aTbWr+WkqZps1/244JN3M37kjZMvHdLWCYnLVmd4oyzMaK0VReM5QReYTUJQvkSEAAQhAAAIQ2IbAmzdvJnsmQ0s0yS/pK2f+yZmi4b29hWhjppwOjzdbC1/l+CpunfTWvGEcQAACpQROov4M1wYpf7Vm+dwy17BL/OenqZgNxL9bAjFmpea3S5cuGEmNXXLh/cjpnHdhP9baVLkKAQhAAAIQgECSwIzd+DQjov2fkqntMVAyPqdH64Y8irZ83iMNbIbASQicRP2tqPz1YGgmO0f99S7+tfhNxUgugVAhNRVveEqU/jwm/etygJZmOiO+fg9jQHxq/TgpeJM4gAAEIAABCECgiEBpx0ODBceb9J4cAdGE/4cPH45X8KJHhcgQOAyBk6g/Q/mr5S+a8/dVnzNUKhWpDQL8LZMHW8/8q8U3hK6U/4pebZOvjdJ38CTNeRGY9p/HjbsgAAEIQAAC+yKgofwig2csEyhKv0lku3umrqAm/JsYRqYQgEANAmdQf5LfY7POavZLJ+d9LWRO/udoSZ/mpuI/+S0cb4qkuBaD+dPlB5pRNxLpZy49p8I6GacweHIJAhCAAAQgAAGbwOSXfaLbtdo/CjnA6diHqV0Xea21nwcARREgcAACZ1B/nz59MhyapPyXzG2PjSmEz0bRm2I78S8pbrsu2FfDEmYe26K6Hzlt2+kK24+1mfCJBgEIQAACEIBARKC0C2g4S0Yp7+h0rJ+qLx+tOwm0IyaYCoFDEjiJ+jNcG7SISbP3SypX46GTLmPaGDU/i+3EvwpvmCVxuxDNMHFbVHcip1nwP6w4QiAAAQhAAAJHJVDU/RjTybuGk/SAlbc/c/67rlaMh8CQwBnUn1wbxhpqifZV5rYNtwLHfMyAYY0oZCPxry0QbCluPxxJ0ycD7RyL3r6Tec2OYBvpku3E1Nll5EYIQAACEIAABOYRkEPpvBv7vEs+/8OtneXXivLvs76wCgKzCZxB/al9NuS9vJlKvb2StCfFf/KuscCNxL/BRZZpP5vVHb3sGXUW/I89EIRDAAIQgAAEIFCPQOmAfpE/Zz2z10pZveFoLYP2QZi3D/ZaJpEOBCBQg8AZ1J+xIF/ydq0xzZy3hpRvZiVuIf418GO/utYdz3Alt2fUcyBmElwYzbbTJd6PtQsLy+0QgAAEIACBkxOYXL0Z8bF7UFHkzk817S/xHxk5dASIInAKAQjsjsAZ1J92+Dd0nD32UVShch+Y3Cw2GlQ10v/GuLbWpcnCG6Mms20wKkNpdiKnbfcEV/Z+nBRm1wU3QgACEIAABCDgCEz24SJQRxL/WuMZ9VDVRbS//BfR4PRsBNRVdptEaKaQR2VHtX8G9WeUUfJt3bltSdeihf3Go1Jd/E8O/MgposaPeRfi3zbSVVsn4xTOGNcE64HWeM0qi1iMR5NLEIAABCAAgeMRULenqFBrdfiKMq0RWbNk0SS/OscXFxc18iLNYxB49eqVdxWR0NLg0evXr49RtGOX4gzqz572V+O2rlAqfXEYD1h18e9/tGNGrDsu4nKxZ9T7mUvfl/jXnhYaiXBj9hqFff/+/VidEg4BCEAAAhCAQJLA/fv3k+FjgdFU+Vi0/sMjN091xqKxgP6LgIVbEri5uYlEhE7VEV19m7AtC3WSvKKKG5b6AOrPmPZXeVffyX7SZSx/dKDumn+J8MkR6xrVb4vqfubSbTvdT6Ufa/VL9l2QyWod/s4JgQAEIAABCEBABPJ7aYp8jBeuvoYVrV9Qp2LdmTEerYMRSI4NJQMPVvC9F+cM6k8TooaIUwtfw6vdfjDyh5Xriv/Jn6jGfR8/fmwXZsZVoz6UWidy2nZPcKXux0lB9oQf5o3G72fUEbdAAAIQgAAEzkmgSPz7Yff9slKHJ5olU09srX2w94sFy20CySc/GWinw9WNCZxB/dmuDTUmtlfUy3XFfygXk09eJR2+C/FvG+lwVeKTrAs7UM5X4Zg94t/GxVUIQAACEIDAGIFJB87oRi0ujUL2dRp5wOLwv6/qw1oIFBE4g/qzy1hD/NtVUPROqSj+NdAbysWk0TXErT2j3s9c+r7EfziMpydse2+W5PNDIAQgAAEIQGB3BNQV2Z3Nsw2+urqKOjwaC8j3UJ2dLzdCAALbEziD+rPLqOZ9xVn6zBoseqdUFP9RW5+0vob4t/OtkWOyaJOBtp3u9k6s1cqWcIiLaf/JyiUCBCAAAQhAYIxA0SyNEsnpMIzl1TZc/YfI4V9lZ4f/tpVC7hCoRyCnsaqhbux8181xy7x8Takt9cfDg6ICthT/lSbhm1TJsBrsENs9wd1biY9tWPJqOO2vCIj/JCUCIQABCEAAAjkEimZplOB+1zlrkj8y3l4rm0OPOBCAQLcEbBUmsyupGzvfIm08yXbLvLwxtjd90T4yFcX/5P6069aEp9OkSnzumQe2kS6RSnwyLQyjheJf61jYnjeEwzEEIAABCECgiECpU+hkh6oo980ia7eg0G1Q+WosoLTsm1lLRhCAwHICk41VJXVjC6t1M7V1eKlj13LmSqGogBXFv42m1NBMNPaMeqXRpkzbwmj2M+piFlVkmPi6x9fX12FVMu2/Ll5SgwAEIAABCNgEoslzO3InV//+++9onz/NTUVLADoxFTMgAIG1CISSIZlmDXWzsfqzBzgqjW8aylHytmgXlVriX9WQrPIwsMbQiIFGWdd44MIS5R/bdrp0OrE2fFXr8Xr69Gl+MYkJAQhAAAIQgMCQQNEr3u5rDhPvIUSdh0gGyOEfz8EeqgYbIFCJAOqvhrZ1lRU1p2ENFr1NdGMt8Z8zSl1jaMQW1aV0QrIrHtsDVC6jTpwUmPZfsd5JCgIQgAAEIOAI6C1fhMLe7akoqQ0i69uE0dp+rRlk8mAD8mQBgYYEzqD+7A+vFq29L6qpHYj/yfJUGhrZhfi3jXToOhmnCKf9ZRg+/5MPNhEgAAEIQAACkwRKe0FGz28yr+0jRA7/GukINw/a3h5yhAAEeiBQ2u5l2mwLqy0lVaUCioNRRg2tZoJy0WrN/E8aUYOOPaPeyVy6XX+e25ZPqs80Ooim/VVlDx8+jOJwCgEIQAACEIBAKYHSmf8dif/Ly8tonYImEnD4L31CiA+B4xE4vPorbdgzq9hwNxDSogX/yrGZ+K/hF2EMiqioOXJa+9O8ePHiyZc/A3RmVY1Fs+10d+VYO5b+KuFCwbT/KiRJBAIQgAAEIBARKO0E70X8a3lC1HlQf+bly5dR8TmFAAROSOAA6s9uuu2rs2vcUI6Rm1VOFt/kRKoRpwYdA42KkCOn5ZbmPdP09nr//v3qZdd7cXJJTA9OCip+1NXA53/1h4EEIQABCEDgnARKO8HRXHq30IZdBd+t6tZmDIMABLYhcAD118SJKfpmqq8sCcZSn3/d22zmv4ZfxHLxH6ZQw0IRD7PwlRcd5IxTRLese6oFFMOtepo87uuWi9QgAAEIQAACPRAoddScnDbooVBXV1dRJ0cTCaUl7aEg2AABCNQgUENbRW1OZHaOpApTyLEwJ05kxpJTTRuPDf5K+c9QZ7XEf42d/G1wqyz4D6s/53GxTUpeDbNIRlBgpazHsovC5fA/HEYajuVHd3EKAQhAAAIQgEA+gaLJ/7HOX352tWMOVwuqgBcXF7XzJX0IQKATAidRfzX8F4waHJv21y0aXTVuHLtUS/wrP3tcZPXnwxbVOXI6Gj4YCuAxiEXhtp0uqRxrizItiqzVI5HDv6qSL/QUMSQyBCAAAQhAwCZQJP77n/nXJEFkJA7/9gPAVQgcj8AZ1J8h0yIBtUr9Rr7YPk01ufP8qiqKfwONt3vFA1tU5xgTpqBX8jygdonkuTH5WOhn03BTffnsDd/WTPvb1cpVCEAAAhCAQCmB0umjevsQl1o+jC/boukpTSSsPs0zzJcQCECgKwI5gmtFg0PtNkw2x5gwhUz1Z0wPT6q8oZF2iJrWZJpSi/Om/ZVdM/GvaXa7tEVXh2+d6Pac6g/fW0a9RikXnYZP2NiNOaaO3bswXN/2S24aifhfCJbbIQABCEAAAhEBe4ositzzqRz+o37Cko5pzyXFNghAwCZgq5hjqD/N0Y75ba2+PmtM4UuvzZ6lrij+bf0c+YbZT5J9VdPpdl66fXIuXa+uUJlHrzHbgPyrYRZjd9k/m7G7lodL+SdLramJSXrLcycFCEAAAhCAwKkIlM7853QhmgBU9zSam5IL4YxtqJoYT6YQgMCKBGxFdhj1l5wrFcZ1W2nNbScT1NDDmAE5VVlR/GtAwtCx0Xsix9ZkHLc7nf0wGWb4NMNpfzGtJHeTVehtcAc51ka3LD8dU/5KOTkisDxHUoAABCAAAQicmUDpzL/d1WlFUlN50ZJU9f7ZJ6hVdZAvBNoSOIn6kzhKNuBqpVf0bhhT+AtHVyuKfz18Y0br0ip+EVL+ksqTSSWrJ/pthOK/ktztc8G/GL548cIosnEpYsgpBCAAAQhAAAKZBEqXxE/2djLzXTda1ElQjysaC1g3O1KDAAQ6J3AG9SfPprFirtUAahe2ZJsvT6vSd0f0wNQV/xr6HfNqC8V2ZFPmaabyV2pjNviMJMtDe6I3mY+28KDDaX/5kwjOcIc/X1KN3+O552lwAAEIQAACEGhFYC2XyRXtv7y8jLqn6pjOXom6omEkBQEItCJwEvUn8Z9c+S9FKV25EL7cB5Kr/TXnvfz7qXXFv0o+Nv6hd9gSv4h85Z9DP1S/Uv6V3lvh+MKYVZv5/Ou51IS/srM7E5XGQcaKTzgEIAABCEDgPASKXvr2+3p7aOpIRH08TSe8fPlye0vIEQIQ6IpA1DJ4246k/jQ5GupHX0Z5/i9UTxK5SmG4zksNbI6W9JaMHVQX//JMGNv7ITmkMWZoGK5RA70vw8FmMdJfGCc8tt+XQhw+o7OtCnMcHiuXnAor6gcMc8kJcbJfg1XJRzZMQc57LNsLgXAMgU4I3NzcvHr16smTJ3eDv0ePHv3444/yE1s+5DyjmMpUJj148MBZ9O2338oY+RbNSIpbIHAeAjnLEkMaTX7doQHhsfpdUfd0sl8R3s4xBCBwVAInUX8qZlI2ytdbXlGzK1c+BaHIdenoZaEGdh137M/1//RuGHu9SQ+X5q9botT0+lEihlO9RkqMXMI1Gy4pI/LsS2EuxtMwO/3JG1ULemiKBhdk82SyRIAABDYjoHFMtVFRA5hsT/RLV5O4mWEaPx2zSs3OZmaQEQR2RyDZcUz+qF3glr9rG+ZwPkNlsW/hKgSKCCS7rAosSoTIrQicR/2pY5ZstOf1f5KpqYul4YC1qvLOWgnZ6cjiZNewqDDq+A6dCEKyyWbC1YcewaSF0dtLWSSjLQlU2ZMVOXxQ7EGKGTYoaxVQGl4pD7ObDFnxOZthPLdAAAKegFqwUpGgH7iaxBptmrfKHUy2b2ErHd3LKQROTiB0PJx8KSuC4vdAbNitlzvhWEerB4OxYY8Ekr16Be6xLOe0+Tzqb6wjVDSNqiY0mY5E3LqK7Jucl83yOPpynoar9YtVwcLUdKpACVR730L5uan7qHdeeLtzXA9vVBwBCuP4vHTvcIMELR8IKatvPWO1v7PNZ+QO1OHWn45VaheS86+qVn68ApITeSyOy1EQlNpYnJxwkaz0vcOc3IkDAQh4Aq6lmvGLVmugH7L+rfdb1tYhani9qckDNbNqrsO2OhmNQAickIB+oUWlTvZwilJYJbJ6tJElagfW8UddxT4SgQAEOiBwYPUX0X3z5o36OcNJGslP9cH072QXaKyn52Tyyq3rlmNR6rwKTcTLnap3qKuRMdLPep0MZ/t1iwL14oni6zSayQ/zEnofX/fqNHRGEFx/Nf9A6YSJhNnt/TjElQ+EmBCAwLoE1KYNGxk1pOp8643im0G1n8mmUg2Rbh+2rqsYabS3UQM4r4FdxUgSgUDPBNw8QfR7MU71M29eHLU8kYXqwjW3CgOORyA5GcbbZHcVrR7IwdTfWBWobRwrqcI1NKAIw3vVlVITGjWq7lS3DOMvD7mzPImiFNRVVZ81WUIXqF+1+xuLI3xJdt4MXR32lV1qCk8m7vwFfAr5B/l937HidBvuRUU+DWJCAALrEhhOqqsBVOBYLmrfkk1KJf0/9pJL2lBpAGIMBVk34H4AACAASURBVOEQ2AuB5O9lLFC/8bblUt8g+uGreaHD0LZSjpp78o3W/CdwVNpVy6Um4kjqz2Clkg7n/6P2XE2oHmP9GZ5fulqv17S1+He8pM9VqojF5Knd6w1rQujHBlGGuYw5EYQJjh1renyY4AFCephbGGNOOAROQmCo/PXuVONmFN8YjlT7ad9rJJu8NDTPbvpkfDIdAiFwcgKRlrZ/R7raFtewX6tmp61J5H5UAkmloMCjlvfw5TqM+pusKbl0qc+jgdHJ9nwYQW+E2o1qy7eIhjQk0XPQSIvOACH0dvrL+aoznWybhnW5oxBhqTfaNPmDIQIEICACavGiRsOY8A+JRXeFp+v6j+UPsDobNMId2skxBCDgCJT2IhpyU98gbFJ0jBJrWB2Hzzr50+CR23u9H0D9ZVaBRKJ6btKwOVJXzam6VRofyUx8SbS7ujlqyrc/1beg9ShIq4fvFUlQ/elHPrlHwqTBSl80lbiqwUVWN1Qp8xH7SXREgAAEtiegfV/UQPn2Sq8NtWCZm/Y9ePBAbWnSZqWjS2ttG6PdSWVVMqOxwB5eN2O2EQ6BVgRevXpV5EWo393yftG8wj569Cjsp6lJ0emMnZLn5c5dZyOQfMvo5fj+/fuzoThkeU+l/tSvU2vppK7v3alav4jd7/RUb9mqb7Tbv/3UqsBVy1w7fbt0XIUABCCQT+Dvv//W6G/4bpAwyFT+ykUvkjHxrzTlUPDs2bN8Y9aNqTd91aZ+XWtJDQLbEMicFPLGhI2DD9zg4OrqKlT+ylF+rSj/DciTBQQOSaC2OqudflGlqBeX35ErSnlG5H/NuIdbIAABCECgEgE554c9bJ2uKNeHqwlml0KebLPv5UYIQMATMPZ88nHCg7B9CMOrHuurxtFqf5k9/IJyVRtIHAIQgAAElhNA/C9nSAoQgAAE1iGgufHQAVieYKXda1sYlDrqG6XKX8bmE2k1Y+kN4AACHRLYxcy/2200pFe65Wd4L8cQgAAEINCKQBdu/60KT74QqEFA+q1GsqSpLnI/TlM1qsM5/PuUVd4Z3WtbYOuqZvBW8dRVIhqnKNr2TwMT7LTi65cDCDgCpWth7AG+GlRvbm4ipyGNBRy7Na6BkTQhAAEI9EAA8d9DLWDDQQiohxSt1j5IwbophhxNpYeP2umUlg6X68vJtlSla0eZybpSFqXJjqXp1iMU6f+xpAiHwJkJaKTPHrYL4YStRBhe6TgalFQu2lgkWgJQKWuShQAEIACB1Qng9r86UhI8KQHpLjlC53fgToppWbE15SXI6owuS6bHu1Wo0OFfwxwvX74sNXRjVSDzpP9VKZIuOaZqFUNONOJA4GwEipb9b/wzl86P3msagV3royFnq2jKCwEIQKA5AcR/8yrAgIMQCJXbQYrUZTHU8Y0cULs0s9goPT9hD3ve47Tikv78AsgRo0m++RYSEwKdE8gcPvOl0OIdf1z1INqFRHlp+LV0nUJVC0kcAhCAAASKCCD+i3ARGQKjBDaejRm14wQXjoc6mvaf/cXXHBFeKjNyHijp/3mjFTmJEwcChydQNPMvGpu1gdGiHrUeMzYiOXz1UUAIQAACOyKA+N9RZWFq1wS0DLJr+w5k3PFQR9P+89bTajIwZyewSjsmaJGCpgTtp+x4FWeXl6sQyCRQ+tPI+aVnZm1Eu7y8jEYZ1DTh8G8Q4xIEIACB/gkg/vuvIyzcBwHtfrwPQ3dupXrJkyJzd0UMp81nT/vnrIYonWAsIqlS2G4Fa200WGQVkSHQP4FS8R8uEapUOg0mRqOQappmbERSyTyShQAEIACBeQQQ//O4cRcEYgKaUJX6Ku3DxalwbhJQ71OQDzb1dH19HXblIz9bk8dXF3PccQXwq3tWPZG2N4bAqo47rFoOEoPA1gRKXxwbzPwPG6KcFmZrcOQHAQhAAAKFBPjUXyEwokNgnIC+Ya4/bfsfarnx6FwpI6D+8SGnjsMutWbO3ffzytDcuZPp819V/Mtmif9oCYMviO0U4KNxAIETEiht2Wq/Yq6urqINROQFUGrkCeuRIkMAAhDonwDiv/86wsKdEai0pnpnFDA3j4BEe9jJHs625SVzJ1w4MHaL5LcGp8aurhIupwwtygiHM3yytccdfEYcQGCPBOQakz+fHzYaqxdW+49GDv+y7eLiYvWMSBACEIAABLYngNv/9szJEQIQgMB/CUQL9WeL/yidJN/ZiSdTGwsc8/wvdWweS59wCBySQD+uMWooIs+CnLHFQ1YKhYIABCBwPALM/B+vTikRBCCwGwLhJLnk8Ty3kZubm2hT7mT5txH/KoJkTCQeZA9r/pOVQiAEHAH9QIrm829vbx8/frw6PTUm0UiihvNqZLSK5YIgaGr9/F+YrPM20r9qWvUvyxZCOBxDAAKnJYD4P23VU3AIQKAxgWih/uyvGESd9WSpJC3mjSwkU7MD1c8emrRZ7rZtXIVAnwRKZ/6H42vLyyWH/8hzR1ZFSwCW57IwBRmp5sX92Um5wRQ/pKIhALWxGgOlLbK5cRUCEDg2Adz+j12/lA4CEOiXgO+VOhPnzcyrKxy6D4yVdl7iY6nZ4cNJfg0H2LdwFQInJ1D6G8nfICAfrHS+ptDD+Gpb+vm6ikZLX7x4ofEItWYS/6GdOccqmtYvqHV68OCBvrGScwtxIAABCByPADP/x6tTSgQBCOyDQCj+1aOdNx+V2QneUvxrhi2qgOFwQBSBUwhAoIjA6jP/cqGP1vZrnrz2FqGZRZbs18CEMcqp9lONjP504NLU4IjUfnKIROFqD5Wg/uZ9XSXTbKJBAAIQ6JAA4r/DSsEkCEDgFARC8V867+cBRf11Hx4eqBO/5fTdUPzPLl1YCo4hcGACpevqk7J2CZ+hw39O27Ikx8x79d1BqfTkYIeaGpmt5mVs5FSOUWpmNUI6HDhwQwAK1x/bAWTWBdEgAIEDEMDt/wCVSBEgAIFdEggX+c+bmY92DRijMC/xsdRmhGtGbsZd3AKBUxHws9Y5pZZ2zYmWGefy8jIaTZDebi6JJd2fPHkieT9U/pL9Eu0fP358+fLlmPJX2TXoKeeFN2/eOKk/pKGhAbVOrAIYkiEEAhA4KgHE/1FrlnJBAAK9E3j9+rU63Op9qmM6z702Z2pOimJe4mvhUze9uYpYqyykA4F6BIrGyFYU/xpDjFoSzaVLVNcraU7K//nPf9R0qHkcRtZwgFrOIo99NUEaAlBqSjNKUCMLGh7VbgJROKcQgAAEDklgBbf/u3fvHhINhZpN4PPnz7Pv5UYInIqAMWeVwyFnwX/zaf/j+fxLluSQz6nBE8bRaJR8XhgPGlZ90cy/bpdoXwWjmohoaj0aCxiaWjtEPzG1G5FVylSIZFuR7A9N1doKjRro8RuOKciPQDE1QBDGP/DxLhqx5AiXAuWo0nPVnKSJQ/31/BBO2CadtvBvIgMun4/AwieK2yEAgRwCw/5rsrFRZzcntRXjRMpBveoVE2+eVLQ0OsmcQJuAOscHeypWeSzlaW9zi66qBVierxO9YcoyY3myS1JQk6UnJDTJHStwrdZsbEhU4Uss38u9NGLDp2vdkDM0cesSI7VNCSxvqjY1l8z2QGD5Q0UKEIDAJIGx/mvYSMjHdTKd1SNEGkYTNatn0SpBJvzDp2vJsTrHR3owVnkghzrcJqxRtoX5ampdFRHm0qTFCEshk4ae+c7CFQeMlMvYIovlVMPidHhMIxY+8PWOD9/E1UNHyrUJsOa/NmHShwAEIFCFQE4frskMT+iSoH78Kp7JVQiWJ1oqz8pzOMsdUl85D/BZcHwp55joHYMghmOXMsOHDv/Nn3D55CedvdWUzfb2H9LQRoB6/KKBDxdNGemrh8NbDhPSvIoPQ9IuCE2czYerDQkg/hvCJ2sIQAACMwnc3NzkdP3Vk56ZwYLb5Jrr7z7Ygv8c5r7sHNgEgBnxKRX/4Q8tSirnVBI3Gn/RWEDpFwdzMsqPo6/6hUOH/kaRifyJ/KXZBxqUHEtTHPShgdkpd34jv7vNKgjUm6EmoyICiP8iXESGAAQg0AWBnNkb+bVuP+uufaTCHs+Yb20XEMuNOFhxygGseQcwI5qlv9bwhxYlNXkqcRutG9I0eLRbx2Qi60aQSWNqXOGaq183O6WmLxokB1zketAWxeolDRPkdxfSqHoM6qp4SXw+geXrkebnzZ0HJbD8oSIFCEDAIJDZ6dcAgZFIpUtRp/lg67pFPukqfNC2vGKx5BJS6QncdbKlamF2YYcyW14As1Nb5cZoMMI/fPrFrZJ+MpGovfKZ6uBgbZcvPo1YWMv1jg/fxNVDR8q1CTDzX5sw6UMAAhBYmUDkrDuWehOf/9BrV7NqpZOZY2XpJFzTj/K1bgK2EwLLzZCW07LqzGd4eXb7SqF0aGmed7rccyLxL6Hy9OnThqz02cIxb6axQYFVrDUSjxCtkl0PidCI1a4FmrjahEl/IYFvFt6v2zWauDwRUoAABCAAgUwCOcJJArWGo+ykhaH4P9iCf1d2DWf8+uuvkxyIAIEZBDTzH/6CJlPQUNSMVfqR4pVWGRPekwasFcFQ2lXH2tRIqplKMhcTWXWw4UtXX3tpxJ48eTKsGtXX+/fv13rwSGc2AdTfbHTNb2Tmv3kVYAAEIACBAgKa68sU/wWJrhQ12oawaq99JZNJBgIdESid+c9cARSWUJvqRTsFNpe4xrS/LJ8xuhGWd/LYGKM0hiQmkyUCBCAAgT4JIP77rBesggAEIJAmkKP8dWcT4R3N0hi96nTZCIXAuQmU/mQiGT8JTzI7ErTyNdC+d5M3Vo1gLLwvBTLDTiMLTf7PW1gxwwxugQAEILANAcT/NpzJBQIQgMA6BHLEfyuf/9A2dambrDtYhzKpQGAPBLQpXZGZcviPnAWaO/zLfsMGQ5kXFdyIbHsWGLYZaXIJAhCAQLcEEP/dVg2GQQACEEgQiGbXEzEaTftrF7FQijRxPUjSIBACeyFgC9FhKcJf3PBqFKJVOVHroZ0XHz58GEXb+DRaKxTlXvr5g+j2zFMjF8R/JkOiQQACeyGA+N9LTWEnBCAAgTt2R9kD2mC6zOflD6JeMuLfk+EAAvkEipb954t/ua9H+/zpYxzREoB8I1eMGbUbUcpFNKJ780+NXLSwQsOa+UkREwIQgEDnBBD/nVcQ5kEAAhD4h0A0cffPheBIs1hNdqgOff5b2RBg4BACuyRgzEIPy5Mv/jXJP3T472Fhjt2mlbpCDBHlhNijpbaFOekTBwIQgEA/BBD//dQFlkAAAhCYIBAK7LGoTabcI5//aI5xzFTCIQCBiIAxCx3FdKc589K3t7fRBLtaiW10ddJmHyjDoiEJf6mfg5xWtx9rsQQCEICATQDxb/PhKgQgAIFeCGin7pyJvibifygteqGGHRDYFYGimX+VLEc8R4NxGl+IfrCtCNm62p6QX9FmOyPN/LPn/4q0SQoCEGhLAPHflj+5QwACEMglkON9qm59kx28Qi2h0Ycm6w5yORIPAh0T0FL8Iusmv/Z3eXkZDRrq03o9OPyrmJPGF6GoF3kvdtYjQMoQgMBhCHxzmJJQEAj0QOD6+lpTGTlTMT1Yuy8b1CfW/FUPrqqtuOWIf3sKq5Ll0TaETVwPKhWNZCGwMYFS8W+/brQoINrVT03Es2fPNi7UWHZ2m1a6AmIsl8nwyYxk55lfPZMAiQABCOyIAOJ/R5WFqb0TePToEfMDVStJ08vatur169dVc+k2cbuj7MxuIv7DaX91o/uRFt1WJYZBYIxAqfhXs3BxcTGWmhrM8JJ+nuGvNby0/fHkbgWlKyBmF2HSW4o3+2y23AgBCPRGALf/3moEe/ZK4Orqiv7BBpUnh9XJLuMGZmyfReaC/+3FvwwLF+5Gq4u3B0WOENg1gRWXzOitFI0YaixgxfQXct7RG3NHpi6sFG6HAAQOTwDxf/gqpoAbEQj1z0ZZnjWbc6KOVu2OVf7kFNbYjbPDNRwT3hvNNIaXOIYABHIIFM14R/Lep69RucjhX8kaPgL+xs0OMtu0zewxMtqRqUYpuAQBCEBABBD/PAYQgAAEdkBgrIsfmr79tL82wQ69iGVAP/OKIRmOIbAjApNL0KOyJPei1zBctB1ANE4XJbL9aU6btr1VYznqq4RjlwiHAAQgsCMCiP8dVRamdk2ATc42q55zos6ZeiqaMFylvqLtLZn2X4UqiZycQOko3tApXXtwRh5S+m3ubsu60u0Pljw2W+a1xE7uhQAEILCQABv+LQT4/2/XCmQ3vq4XcHigjvhpdyZbAeveknj58qWmQIedsL2Vo3d71YXd3rO9Byh9iv/Qr1i956dPn/bAChsgcCoC0Qy/HAGiYTj9NsOfaidwJmf+txTkystuY2Xt7kZPOqlozIDAjgicQdMh/qcfSL1Hpej0VnAvhuHBWBJ6Veh1Ik04FoHwgxH48OGDNliK5lsOVsaGxZErrDaTO628jPr3yYrYsq8sA/RhS9cqOmM6VBdJSgRCoHMCM2b+w4ZRv8Twh6nCyuH/3r17nZca8yAAAQjUJoCmE2HE/8Rjpi1zNIGf0+2eSIjL5yCgsR6Ge85R1VuXMsepZGO3/1Dta9yBL/xt/UyQ30EJlK75D6W+lqZHa/u1TiocGuiE2e4+2pLTAnfCFjMgAIEkATSdw8Ka/+Tj8U+gHLmXKP/S8ft/MuYIAhCAQCGBLSf3mPYvrByiQyCXQOnKplD8Rw7/GkcIt+TMtaB+vCU9q/rWJXLYncGJMhAEgXMTQNO5+kf8T/wOJtekGffrpVv6CjdS4xIEIAABg8DGPv9M+xt1wSUILCRQNPnvxf/l5WU0Qa3f6ZZjggtLze0QgAAE6hFA0zm2iP+JZywaRJ+I/fVlpv2/5sEZBCBQkcCW4l97W3i9oSKFAwEVS0jSEDgNgaIlPO7HKI/W6JeoTgjL0E7zyFBQCEBgggCazgFizf/Eg6KVcnqtujeri+pONbiuASTbDQzxPwGXyxCAwA4JaL+cUGNIpbDaf4fViMldEygdy9MS+mG/Nlr831WBIw+FrmxLGrM7g5OlIBACZyaApnO1j/if/hXc//Ln4/lvveg7uvb3xhH/HhoHEIDAYQhI+Yfjnj0LjMMwpyBnI1Aq/vUzjDxa9TvteeFh2IbsonJ3Z/AuqGIkBDYmgKYTcNz+5z919pI8FvzPJ8udEIDAgEAng4maYAzVvgZA/XjowGQCIACBmQRKxX+0q59uv7i4mJk3t0EAAhA4GYFTaTpm/uc/3dEoe5TQlj11dcfdt+X1vsf/NqoITiFwDAL2m2mzMj5//tznJZPCgQAfzgEEILCQQKn4j7KLxgKiq5xCAAIQgEBI4FSaDvEfVn3Zsb0AbBvx75b5hY+sPP00ENCzs18ZZWJDAAJfCGhpvRvjG+Nht0hjdxWFR3uJq7WRB11RCkSGAARyCBRt+BclqMX/+ONETDiFAAQgYBCwe1AH03SIf+NJmLgUSu5h1A0eFCl/5RKtQ9N+hArUv3zdZ1gphEBgvwQmm5SoKVi9pGpwpPZ9srKHjcQ9DQ4gsC6B2W9w+eOEv9N1rSI1CEAAAockcCpNx5r/mc+w+sFGV1tv3w3m3rXaNmmDAu0Zwpll5jYIQKAdgZypPLVLlQzUDv/h/qZq4vArroSaZCHgCMyb/NcPc/bAAeQhAAEInJDA2TQd4n/mQ958iOj6+lrT+2PWG5fGbiEcAhDonEAov5Om2n5ryVsyA5V12KpoqT8O/5noiAaBeQQ0xFZ6o36n+pZV6V3EhwAEIHBmAmfTdIj/mU978wfFntuf0WmYCYLbIACBrQiEm+0l87SbheQtOYEvXrwIWzyZwcaiOdyIA4ElBCZX+kSJ673PBpwRE04hAAEITBIIezjDyKVN8TCFyRC787a6pkP8T9ZIOkLzB6W5AWkuhEIAAtUIaE7P3gNc7w/556+bv5yMQg9/uSK/efNm3SxIDQIQWE6ADTiXMyQFCEDghASaS6qNDUD8z3nImy8OaW7AHGrcAwEILCYwuZWXPX5cmr+Uf+huoKEH+xVVmj7xIQCBMQJF000alWMDzjGShEMAAhAYI9BcUm1vAOJ/7GGwwu3ub9EL28pm/FpzA8ZN4woEIFCRgPzt7RZGowNrTf5fXV2Fyl+OZxpZYC+xirVL0hAICBS5eobuOUEaHEIAAhCAgEWguaTa3gDEv/VAjF3bvp4iS5obENnDKQQgsBkBLes1VIG25Zv0DsgxVev89bVwH1M5qtnZ4CMmPkcOIHByAvk/N/3k8yN3QtUexOzEyNCM3RkcGs8xBCAwRqC5pNreAMT/2MNghW9fT5E1zQ2I7OEUAhDYjIB6+fa2Xroqd/3Z9sgD7dGjR+FEIsp/NkxuhMASAsYwn09Wi3HCcTofzgEEIAABCEwSaC6ptjcA8T/5VMQRtl+bEVnQ3IDIHk4hAIGNCcj5PxTnw9zlrn95eTkMnwzRXVo8HH4yEOU/CY0IEKhEQD/GyZTVFLAYZ5ISESAAAQgMCTSXVE0MQPwPn4SJkO1HaCKDmhsQ2cMpBCCwPYFJ/S9PYE3g397e5timbQLkLPDgwYNoyYC0h9YR7M6jOKfIxIFA/wTsr3vIfg3zPX78uP+CDC3McWr466+/hjdWCpnMK8fgSraRLAQgUIlAc0nVxADEf/Hj1KSeQiubGxAawzEEINCKgPS/pugNeaCrWqeqIQBt3ffp06ehndL8Nzc3Wt6vRKQipPPDOPIl/vDhA5OKIROOIbAlAePXLTMkR+0VQFuaWppXzpBi6IJUmn5p/Mm8crwwSjMlPgQg0JZAc0nVxIBv2kLfY+5N6ikE1dyA0BiOIQCBhgTUgVafVdP1hgZQBMl4/cnOcM8qhY9NdklyyJd4pzOKDauDrCGwLgFb/OtXz9jcusBJDQIQOBWB5pKqiQHM/Jc95E3WZoQmNjcgNIZjCECgOQH1/l+/fq1Je03dTxqj14z/Syp/zSVqKEHjAij/SZhEgEBtAob410CefH9qG1A1/X3Npe/L2qoVR+IQOAaB5pKqlQGI/7IHWP1m44ZwVs2ItuRScwOWGM+9EIBAJQL3799/8+aN9LwmA+d1UiUzdK8GES4uLphOrFRNJAuBIgJjv2UN0tlbfhbl0iryvlbR78vaVnVKvhDYEYHmkqqVAbj9lz2lrerJW9ncAG8JBxCAQG8EJNpffvnTYn61FZrA17/S8/obM1VDlvr74YcfcpbgjiVCOAQgUIPA2DCcVvFovK9GjlumqZbH7tIkvZNqWKgGczJZnKEmEREBAvsiYLc/aqBqF6eVAYj/spptVU/eyuYGeEs4gAAEuiUgzfD0y5+m8Z2R6t1qLCA0WJOKY9IijMYxBCDQkIB0vlxyQgMU4n/XYfjujo1FDa4sUZNVr4CTGU2aWs82UoYABCoRaC6pWhmA+C94olqtzfAmNjfAW8IBBCCwLwLS+cxc7avKsBYCIqAdPTRO5513juSksyNFvSNT+dVAAAI5BJpLqoYGIP5znpD/xmk1QuNNbG6At4QDCEAAAhCAAAQ2ILD3jf3GEO1oOHIDB+AxSoRDAAI1CDSXVA0NYMO/gieqYT05K5sbUACLqBCAAAQgAAEIQGCcgC2q7T7PeKrFVyYzsu0szo8bIACB1gTsX/0GP/mGBiD+C56+hvXkrGxuQAEsokIAAhCAAAQgAIFxAhv0sMczL7iyIyeFglIRFQInJtBcUjU0APGf++A3XJvhTGxuQC4p4kEAAhCAAAQgAIEpApPi//b2diqNFa437IWvYD1JQAAChQSaS6q2Bpxrzb9Ya09XbZwTNvT6dqt209Gf9sY2Hp7wlmG0yRfY8JbSkOYGlBpMfAhAAAIQgAAEIDBGQDPq6oMZn/QzLo2lOSPczkWbLM5Ik1sgAIGqBNB0s/EeX/zrA1fvvvxJPI+177ougnoDqYn/+eefk5/PXVd7yyrlZadZVKkqwt27dzNv0UiHsuYrX5m4iAYBCEAAAhCAQA0C6gu9fft2LGVN2NgTM2M3FoXbn/qThUWpERkCEKhEAE03BDtD0x3Z7f/Tp08vXrzQB1qeP38ubTym/D1HRdAbSPFfvXqlx8uHuwNbqJfO/MseO8Eo93VP9Z6Lvhu8bvqkBgEIQAACEIAABCYJ2NLaluWTiedE0PyhEU0d6+SEkHELlyAAgdUJoOnGkM7QdMcU//4RkZgf0/yS6+5PE/4RUAljNffh+0DHY+noXqXw8OHDKBH7tKHyd4YNS20bzFUIQAACEIAABCCwLgFN7GvSZSzNDcS/ncVPP/00ZhvhEIDABgTQdJOQSzXd0cS/Zuw1b68XSdKLTOFqx9XQf/78+f3//v7880/tAiDBH75+FKKhAa//ba2umJMVE0UI84oubXCqp8Qea9/ABrKAAAQgAAEIQAACcs8cg6DOmLr+Y1dXCTc6eHSWViFMIhCYRwBNl8NtRjN1qDX/Nzc3eoUkp+gltrWY/9mzZ0mO8ul6+eXv8vJS0VwcpSNVr7eCZvWNd4MizxD/FxcXMklvNZfX5L8ayzAiS8nLVWEyER9B8XFj8zQ4gAAEIAABCECgFQHNyviu19AGdcDGOm/DyDNCjA6eupTsjjQD6Vq3qGc7rJ2i7u5alpDO9gTQdJnM52g6zYEf4E9C3Rg51ntFETKLqdX4GkTxxCXRdW8Y4i/5A+dKkJn+vGjNDZhnNndBAAIQgAAEIAABm4DRhVPX1r53yVXb51+TLksS596FBIbdb3WG8/vzC3Pn9lYEVMVGg4CmW14vd5Yn0TwFtd1jA4FqJjRnXmqh9L8X9jqwJ/aVRWn6pfHtl9MGBpQaTHwIQAACEIAABCCQSUAyW52ZsOsVHtfTexISYUbhsS5lGk+0egT0YGj0x9WLDhiOqYe6k5TRdBtUxO7X/GtZvsR5Uh7rRTLPW0zbz4QeaEOno/D1YA8NhDFnHzc3WYQukwAADdVJREFUYLbl3AgBCEAAAhCAAARsAlqKaOjwSt8n0ori5P5QMlUdyLAfaBvP1XoE9GD8+uuvTg7pgCWr9VD3kDKabgNRqYret/i/vr7WnL+GhIePrFP+pZvw+3S0Jn/Mm8DHcQcb1BPiP2LOKQQgAAEIQAACRyLg9kJKlkjif/gB5mTMokAlm+xAKhFdYrV/EUwiQ2AhATSdAG4gKpXLjsW/nhJjTYgE82zl7x7fzJHmDeoJ8b+wQeF2CEAAAhCAAAQ6JzA2Dy+Jvvo8vD4iMNbNU7+u6haDndcC5kFgewJoOsd8A1GpjO7Kl2b7Ol6eozaB9KuAhqnp/bFKw/3gwQOtLxqm70PkX6AvBfrTGgfygTF8EDYwoEahSBMCEIAABCAAAQhEBMKPLkWXNBHy+PHjKHD26ZMnT5IzK+pWqePHtP9ssNwIgVICaDpHbDNNt8uZf+lhY85fgwKrKH/VhDG+4OppgxGa5MvJ/642MMDnxQEEIAABCEAAAhCoR0DO/2NdL4Wr+7dK1i9evBjrXCkc5b8KZBKBQA4BNJ2ntJmm25/417ov0RlbpqVRkzG3MQ83/8AYYnCJbFBPY++nzQzIx0VMCEAAAhCAAAQgsISAenFJh0d1/NTpWq7/pfzHOooKX7hidEnBuRcCZyOApgtrfANR6bLbn/jX0O+Y8leR1HCvOGQ7+Q7YoJ4Q/+EPg2MIQAACEIAABA5MQL049XwM/X97ezuv+FIatvJfy290nnncBYGzEUDThTW+gah02e1M/GsxmCGGRU1f6Qs5Ljy2B5jlZTA5OrDcAGOkYwMDFtrP7RCAAAQgAAEIQKCIgPT/hw8fkt6Xbv7/1atXUvJFaWrIQAMKyTl/9ab0xWiUfxFPIkNgIQE0XQhwS023J/EvKW5v92pfDRFnHhsDDUphgxGa5gZkgiIaBCAAAQhAAAIQWJHAmzdvpNXVJx6mqY36v/vuO4mHnCEAyX5t76c+W3ILZxdeey5nWARCIHBmAmi6qPY3EJU+xz2J/59++snbPTwQtRW3gXXpN9fezQ0YciYEAhCAAAQgAAEIbEBAs/Gak5dv8DAvuQBoykdDAz/++OPV1ZUUfjgQIGmhLcTlIKDPNql/mOxN6V4NLrx//37F5aJDOwmBAASGBNB0EZMtxf9uPvVnfwFSBN+9e7euz7/S/Pbbbw2ve72Qag8VNzcgejQ5hQAEIAABCEAAAhsTkLaX1E9q+BmWSPZLe+gP2T+DHrdAYCEBNN0Q4Aai0me6G/Gvsdukv5Yriby/Pn786Eu1yoGGjZP7zbjE9eb4888/V8loLJHmBowZRjgEIAABCEAAAhDYmMCnT580BKDJHmNixjZJ/Tppfpb325S4CoGqBNB0Ed4NRGWY4zfhSbfHGiIylL/MTrqELSyOPcC8gXtGcwMWAuR2CEAAAhCAAAQgsBaB+/fvayMA/ckRQEMAmiuze0ouX80PSfOro6iem1JYyxjSgQAEZhBA0w2hbSAqw0z3If4nd/JLbgkblnPGsf1G2aCemhswAxq3QAACEIAABCAAgaoEtMeT3+ZJ7gCaH3J/Yaaun+ajhZc4hgAEWhFA0w3JbyAqw0x34PY/uTKkhs+/GDVfb9/cgPBB4RgCEIAABCAAAQhAAAIQgMA8Ami6JLctF/zLgB3s9q8PuiRJ+cAaPv9ab2+sKNPajNpb/TU3wOPlAAIQgAAEIAABCEAAAhCAwBICaLohvQ1EZZRp7+JfGljDIZHR0WkN8d/c5b65ARFkTiEAAQhAAAIQgAAEIAABCMwggKZLQtvY51829C7+9QnWJCkfqPGSGgu6mmvv5gZ4whxAAAIQgAAEIAABCEAAAhCYTQBNl0SH+I+xaDfXOOjr80rImmvv5gZ8jZkzCEAAAhCAAAQgAAEIQAACcwig6ZLUKinZZF4usOuZf/mHaPtWw3pdqoGs+Xr75gbYzLkKAQhAAAIQgAAEIAABCEAghwCaLklp+wX/MqNr8W/PfjuINcS/nW+NHKMHorkBkT2cQgACEIAABCAAAQhAAAIQmEHAljYuwRoKy863Ro4RnOYGRPbodN/iv9J4SfN6am7A8EEhBAIQgAAEIAABCEAAAhCAQCkBW9ooNTRdKdLZ8bsW/5P7/FcasLEf0EqZhlXY3IDQGI4hAAEIQAACEIAABCAAAQjMI4CmS3LbQFQO8+1a/LPgf1hhlQbGhhkRAgEIQAACEIAABCAAAQhAYCEBNN0QYCtN16/4184QQ0xRyPfffx+FLD9tPuve3IDlDEkBAhCAAAQgAAEIQAACEIAAmi75DDSZ9pcl/Yr/v/76K0kqDHz8+HF4uspxc+3d3IBVMJIIBCAAAQhAAAIQgAAEIHByAmi65AOA+E9isQJrTPsrv+bau7kBFnSuQQACEIAABCAAAQhAAAIQWIkAmm4lkFnJ9DvzP2l+jQdFfinG6NQGazOaGzCJnQgQgAAEIAABCEAAAhCAAARWIYCmWwVjZiI7Fv/fffddZiHzoy2fdf/7779fvHjx5Mvf7e1tftYu5nIDxnLUsMKPP/4ou/Tvp0+fxqIRDgEIQAACEIAABCAAAQhAYBsCaLoizgs13TdFmXUVucYo0XLt/fbLnwP1888/v3//vgjacgPGspMx7969c1eF7uLiYiwm4RCAAAQgAAEIQAACEIAABDYggKYrgrxQ0+145l9O+EWkciIv195hCjMsDG8fGjx7ZwhN9Xvlr2RrDLANrSUEAhCAAAQgAAEIQAACEICAQWCGYjJSc5eWS6owhRkWhrcPrW2o6foV/zV28h+iD0NWWW8f1nRpva5iQFgif/zLL7/4Yyn/Z8+e+VMOIAABCEAAAhCAAAQgAAEI1CCApouoaijh4cOHUWDm6XJN16/4FwJ7lGX1JynU7cMKyFHykXr/4YcfhukYIcsNSCaubQi0FsFfev78uT/mAAIQgAAEIAABCEAAAhCAQD0CaLqQbY6oDOP741U0XdfifzYaz6joYLn2DlPQBPv9+/c3NiCZ3U8//eQ/YaDfnk6T0QiEAAQgAAEIQAACEIAABCCwLgE0XchzNo1VNN2Oxb+m2UOOC4+1M3+4Kn6YWk49hSmUTvsrx3DsYJ4Bw7tEKZz21xYR9+7dG0YjBAIQgAAEIAABCEAAAhCAwOoEbBmFpssBvpamu/v58+ec/JrE0TZ1xtZ0kspref4rI+0z6afHk4WdBCVPjNCn5ffffy9azhHdPrRh0oDhLQp59OiRLHGXBPPjx4/JaARCAAIQgAAEIAABCEAAAhBYnQCaLkTaVtN1PfMvt3ljoOiPP/4IOc4+lurWLL2t/A0zfL7htL9kdpHyVyJeovsEw4McA8L47vjy8jJMNnQBGEYmBAIQgAAEIAABCEAAAhCAwLoE0HSeZ3NN17X4FyZjgXooaz3Q0gMpf9XBZFLhlP5YFqH4X31TvRwDIsO0kEFO/j5QJNdylPBpcgABCEAAAhCAAAQgAAEIQMAmgKZzfJprut7F/9OnT+WQn3yYQrGdjDAZmKn8lc6YDT4LebOE9swQ/3YW9lVvhj/QspBw0wF5IoQDAT4aBxCAAAQgAAEIQAACEIAABKoSQNM5vM01Xe/iX5jC7xmGD6Xc/pfsD5Gv/MNMx45Dj3op/9J9/pWs9uGbMRSUtCdayKBkNTDBPn9JVgRCAAIQgAAEIAABCEAAArUJoOlKCdfQdDsQ/3JWDyexQ2qzZ7M1ahB5+0ux6y9MPDy29xdQxYRP82yrxoopS2wDQlPdoEYYX7aVbkAQJsgxBCAAAQhAAAIQgAAEIACBJQTQdKIXajQbZiVNtwPxLy6aV0/OimtC++bmxgY3vKpbhsr/zZs3hvi3NwWQ2vf7BSqRGdP+zkjDgMwHRYMa8vAPrRW6Z8+eDSEQAgEIQAACEIAABCAAAQhAYDMCaLr2mk4fG9jFnwRtUv8rUJcyiyDcw9l1PYX+dmMDRsl7Hy08CJf665ejLMKrpcczDPBZDH9OYdF8NA4gAAEIQAACEIAABCAAAQhsTwBNNyYqfV1U1XR3fDb9HxjPym+//WbbL02u+flo+ECT5NGNihbF8SNhun2YRWRSMs7wLiOk1ACXlO6KRg1UCpS/wZlLEIAABCAAAQhAAAIQgMD2BCIB5dWW9EskzYa2oemGTIpC9iT+VTA9K1Ls/hEJD+Qzr6tR4fV8SAMPZ/t1owKT4y7RTH6YhRbP+/R1r07DkQLJb391yUGmAcrClS6S/TLYef4vsYF7IQABCEAAAhCAAAQgAAEI1CCApgupbqnp7irjUN/2f6zNDzTBLuE9ZqoXwxo6SsaRNtaIgPHR+9vbWzc0MLxdat99oSFKXIEKWWtH/RwD9JvRAMTQQn1FU3zWsmSYPiEQgAAEIAABCEAAAhCAAASWEEDTOVG5taYLRx12dCyl7UV+/mPnZH9OMaWrje33ohzHnAhyMhqLU2SAs0dAhr4PY+kTDgEIQAACEIAABCAAAQhAoCEBNF2kK3VaVdPtb+Y/BKTN7eUCID/55Bx4GFP6XGL+6dOnYeDk8adPnzSLbqSv0QQZUJrsZL4+gjNAfgo+JHmgounP8GVI3kUgBCAAAQhAAAIQgAAEIACBtgTQdI7/Bppu3+LfP6byk9ekt9ZL6F8fKGWuP42dLFfFSl/jUqFXhvw0lHI92e9L4Q70eULlHhrgFiDIjM1siEziFAIQgAAEIAABCEAAAhCAwFoE0HRrkRxL5/8B+IUPmWYF7zEAAAAASUVORK5CYII="/>
  <p:tag name="POWERPOINTLATEX_PIXELSPEREMHEIGHT#24245C667261637B644C7D7B64747D203D20762D565F30202B205C667261637B645C64656C74617D7B64747D2424" val="183.3333"/>
  <p:tag name="POWERPOINTLATEX_BASELINEOFFSET#24245C667261637B644C7D7B64747D203D20762D565F30202B205C667261637B645C64656C74617D7B64747D2424" val="64"/>
  <p:tag name="POWERPOINTLATEX_REFCOUNTER#24245C667261637B644C7D7B64747D203D20762D565F30202B205C667261637B645C64656C74617D7B64747D2424" val="3"/>
  <p:tag name="POWERPOINTLATEX_CACHECONTENT#24245C667261637B644C7D7B64747D203D202D525C636F735C616C706861205C667261637B645C616C7068617D7B64747D2424" val="iVBORw0KGgoAAAANSUhEUgAABVIAAADhCAIAAAClR9lVAAAgAElEQVR4Ae2d//XdNLZHk7f4n6ECQgVABXmpIKSCkAoCFYRUkKSCkAqYVMCkApgKIBUEKsjbC8/TCNk+ln/r3ru/axFkWZbO2ZItfSTZ9+7Hjx/v3Pbfv//97z/++AMGv/76ax746quvXrx4cdts9F4CEpCABCQgAQlIQAISkMDJBJRsKyvgk5XXt3/5n3/+iZ7//a8/rO0Hxlz417/+de/evadPn44l2CT+/fv3mNRlxUTDp59+ukm2g5l0KLpT9+/fH0xjpAQkIAEJSEACEpCABCQggSMJNC7ZjkSxU1lXLvsR1Wjpbg1/J4JrsmXW6n//939j85h64K++FHJjmmMy/bfffvv69evJZCaQgAQkIAEJSEACEpCABCSwH4HGJdt+jh+Z85XL/h9//DEW1TFrNHmcYOXZGvPS9oSVZRWXU7Syv2DioQQkIAEJSEACEpCABCRwMIEaTRSYtLdkC4q+oFP/c0G2LjCVjfoLruou+cc//vHll18uvrzmwppl+Zp8FqSZtYNgQf5eIgEJSEACEpCABCQgAQlIYJJA45Jt0v6LSHDlsv+7775bXA0HzBux036xeSsv/OGHH1bm4OUSkIAEJCABCUhAAhKQgARWEmhcsq30rpHLr3yT/8OHD4tN8t0hy+zMKsX7/w+Q/Y8fP+5/eiC9nI+R/KUP/tW0GHYokOFfXwO4R/rusH/hARsZ+oUaIwEJSEACEpCABCQgAQlIoCDQuGQrrL3Qw7s3+wN+b9++/eabb4JqQ3Lvvck/KD2d+uKLL2qUP2r/5cuXfp8/cTMgAQlIQAISkIAEJCABCVw0gUuRbO1DvvLV/qACWPGOz7ag+bGQpftJ2U8aNi/s+uN/AStPSUACEpCABCQgAQlIQAIS2JzApUi2zR3fPMMrf7c/4BV/OuKAHf6Bbfmp2M4uJS/qq/lzaIYlIAEJSEACEpCABCQggUsnEEuhdiRb+5xvV/azhz+onkba0L///e/AyO4Uc2B8I2AymQkkIAEJSEACEpCABCQgAQlcEIGLkGwXwfN2Zf9FTB3FDb1rYY3MUFxEc9dICUhAAhKQgAQkIAEJSOBSCFyEZLsImDcq+1lFDz7j386H7uOG3rUwZf9F3GkaKQEJSEACEpCABCQgAQnUE7gUyVbv0Ykpb1T2x3K6HSEd29m1m3asPbEdW7QEJCABCUhAAhKQgAQkcE0EYimkCJpV18r+AVyNtKH3799PfsO/nY0JAxyNkoAEJCABCUhAAhKQgAQksIiAsn8RtuGLlP0DXBqR/XFD7+xuxNQBiEZJQAISkIAEJCABCUhAAhJYSiBWQ+qgWVxvUfZfylsicUPvqtnmPqu5m1gCEpCABCQgAQlIQAISaJ/ApUi29kl2Ft6i7I/ldDtCOrazq792rL2UFq+dEpCABCQgAQlIQAISkEDjBGIppAiaW33K/pJYI23IF/vLivFYAhKQgAQkIAEJSEACErgNAsr+betZ2V/ybET2xw29M7oRU0uCHktAAhKQgAQkIAEJSEACElhBIFZD6qC5aG9O9l/KWyJxQ++q2eY+t7mbXgISkIAEJCABCUhAAhJonMClSLbGMebm3Zzsj+V0O0I6trOrwnaszZuUYQlIQAISkIAEJCABCUhAAosJxFJIEbQArLL/b9AaaUPMb/3+++9/s6x38I9//OPLL7/sRRshAQlIQAISkIAEJCABCUjgggko+zevPGX/35A2Ivvjht5Z3Iipf8PngQQkIAEJSEACEpCABCQggXUEYjWkDlpA97Zk/6W8JRI39K6abe4LmruXSEACEpCABCQgAQlIQAItE7gUydYyw75ttyX7YzndjpCO7exqsR1r+63KGAlIQAISkIAEJCABCUhAAgsIxFJIEbQAKZco+//LrZE2FM9vdeb6Yv9/q82QBCQgAQlIQAISkIAEJHAtBJT9e9Sksv+/VBuR/XFD78xtxNT/sjMkAQlIQAISkIAEJCABCUhgNYFYDamDlgG+Idkfr6K3s34eN/Summ3uy5q7V0lAAhKQgAQkIAEJSEACzRK4FMnWLMAxw25I9sdyuh0hHdvZVWQ71o41LOMlIAEJSEACEpCABCQgAQnMIhBLIUXQLJh5YmX/f2g00obi+a3O1nY2JuQtybAEJCABCUhAAhKQgAQkIIE1BJT9a+gF1yr7/wOnEdkfN/TO1kZMDVqVpyQgAQlIQAISkIAEJCABCcwlEKshddBcnin9rcj+eBW9nfXzuKF31WZzT83XgAQkIAEJSEACEpCABCRwHQQuRbJdIu1PLsho2sGvv/76+++/59oYxf7VX38PHz4MfMkv6SdrR0jHdnaWt2Ntn6QxEpCABCQgAQlIQAISkMDNErgFyZYqNzmLROUvxRO49/9/SNUvv/wyP3VKuHXZ/+eff/7zrz/08B9//DHIiPPEo/+/+eabH3744fPPP+8ni+V0I0I6nt/qnGpnY0IfsjESkIAEJCABCUhAAhKQwK0RuCnJ9v79+6RPKyu6E6po1XihujK3Zcnufvz4cdmVe18FUDQ8TMfU/pgB3333HRd++umneYLPPvssyIdNBC3Mwbx69Qrjc7P7YZrLTz/91I83RgISkIAEJCABCUhAAhKQwJEEbkeyMbXx419/KMfFhNH/yD3+Cq26OMP6C1uU/V3rgWrgRlqfh3tfz7OlgvmCpORZRWdzxVhu0P/w4cPY2SPjHz161O1cCAp9+fLl06dPgwSekoAEJCCBiyPw/PnzeFdagx7Re6a+teuU79+/36CdmiQBCUhAAnsQuB3JVuMphLtN/R3qQYmaaqET/8+ePUsxRwRY7W/nDwHP5MeY26DkLBALg3mPAjHM2fxCaKaUnM1PFWHWz4sMzzrE5sK2/mFy6iwjLVcCEpCABLYlEE9z9zuClmPoi5kCSJv1tgVlbhKQgAQk0AKB25FsyMxvv/026HaZ/qbLY+K+Xy9Qon9HaY5dTo95pLK70zfxrBgWusd0L1CgNmkY0HOsSfkHuEnPpMBkzgckoNZz4wfDeHSAJRYhAQlIQAJHEog7qcHu4FIiGQ8xX0//fiRPy5KABCQggf0I3IhkQ7QX0jLveRFlTAcwKVDDmWTdnrg8hxSmlJpM4jQISaYeYnuakP1gDeZRGDGQIHY1nS0aIvMFXEvFJLL9wJGzLMnOfiDektCZ3c7GhL79xkhAAhKQwDICcSfV77YuMaYbITXS4S6rJq+SgAQkcOMEbkeyoShRkWO9Lbq1XpymNhOoXU6lZAsCiOVk6uC+gy7P82U/g4D0cmCyuAswSqhZ5C/oUE95PsHkCskoorj8rMOa1Z5GNiachchyJSABCVwlgbifynu0KwhXbt+7yorWKQlIQAKXS+BGJFs8tUEXFujqycrdSfnniweBWjz5k358bI/hDnz7QxkcAGv6LF8/QRDDt5GCXRn5hYjtRj6MH//WQGcz99syILnLhiUgAQlIoCkCfByYqXr25vWtInIwvp+yPoap9nyIUH9hl5KeaLDXnpUPBuAyf8d/yniWnSaWgAQkIAEI3Ihkw02UOd3cYKVzClG9stt68OABCncs/9evXw+eCiKLT9dHanFyWmK/BKzkj/nAgACj1xQ9toOgKDGYEVlT+txrx5pXbi1M5mZreglIQAISuA4CKG0GCvRZDDsWiHYuYTacGYQNaWAP2+vIlgn0YDNk3pEVYVf+N6wOs5KABCSwE4EbkWzFq+JFh7XJG/hUEL150Ikv2OeeL3XTqwZt4LRN/kEDgvJKzY/DY/MoRRWuLyiAW3+KkVxhWP/QF/vreZpSAhKQwBUTWLD+T5+4NxCsomeveWGt6ODY9LftfMTenpq/BCQggdshcCOSLXaTsxvWeFAWMwJzO8R8qZuFgcDO/yl632MO3759i1ljZcFi/VZ2fj14cvEBsusLGvNiVnzNJMVNvfw5i56JJSABCdwUgc8//3yyg8uB0H3QJ+Yxe4Sx6vHjx7w3x1IGiw/1FtIDMmp59erVHlaZpwQkIAEJLCZwI5LtzZs3sTKld1vMsH8huY11kXSggSX9rN6/f5/vGY9n3k+Q/d1bE327uxjM3Yps7DnFtSOklf1j7cF4CUhAAhLoE2Bk0I8ci+EV+rFTe8Tz3uOzZ89+++03NrIFWxnzonEHI588ecJnDvJ4wxKQgAQkcBaBG5FsseZHhG+lTPN6DPplVOG7d+/yxEE4/5I9He7Dhw+DxEfLfnp0xPbYeAVzg20PgRuDpyYnSxqR/dxUY0CSX5BpZGNCMsmABCQgAQmcRWCy10iGTY4DUsrNA0+fPmWz4uQUfCqXAQD9sso/ATEgAQlI4CwCNyLZYs1Pl7TgG3s1VRar1Px1/Ti3XDhP9rZHy34MCgYrmL7y64g5mkmd3Ijsd6k/rzXDEpCABCQQE2CyOE6Qnz23p6NPZ9t/Pi7JbeuH2ayo8u9jMUYCEpDAwQRuQbKxqB7I721Xo4vqo3MMVHrlgj+DgXyHf+BLV/qhsp/f1QskLj19vDOh4DV5GA+M2lk/D5gkH88dtyUzDEhAAhKQwOkEanqNZGQL3Qc7JFX+qUYMSEACEmicwC1INt6KD4Q3FcR7anyzZr+ainvnms+952n4WMDkR3yOk/2I8HjHQnx2AfR4YBSzXlDc4ktiO7ts27F2sZteKAEJSEACmxCo6TVSQY10Hyr/VCMGJCABCbRM4EYkW7ydga5zj1f683qPJx14aT9+5Y2z+Yv9wccCUqHHyf7YGuBOTlEkoysD8cCokZEQt1bw1kPnaTsbEyrJm0wCEpCABPYjEPdueblNdR8Moern99m4GA8bcjcNS0ACEpDAVgTiZ+91SDa2M+Tb4/vo8oX0/tlNYthKQB8dZJWr+n4yziYJST6TO/zJ4SDZz/cS4mFK3ML6rtbExCU2IvtjIzs3GzG1hrlpJCABCUhgVwI1k8XJgNa6D77wP/arRcnmFOC9AH47Kh0akIAEJCCBvQncgmRje388B42EnvxC3CYVwY/XBvnEIjF3gY0DNV/HO0j255b13WMQsO1b/RQRD4zaWQCJa7Rj1dq4rV+DxkhAAhKQwDEEanqNZEmD3Uc8HkiWdwHGXvEuxyK9hxKQgAQksIZA/Ii+Dsk2uTC+x2r0YKXEfXTQ3TM7ww/lpDzjWkvJjpD9hWWp7BSI321IyWYFAlLkE1OeVdDKxLGdXebtWLvSWS+XgAQkIIGVBGp6jVREg90HPX68rTEZT4AdjJWjmfwqwxKQgAQksIDALUg2vt4fd6P0m8cs9VNB8fa3XNgXtZn3jMxiVH568AjZn1tWGN0dTk66DF4VR07WaHz5MWfjLQmdDe1sTDiGiaVIQAISkEBAIO7d8gvb7D7YiDhrMoIXLNmQmftlWAISkIAE9iBwC5LtFB/HKiuW/VyFVOxfW8zOTHqUcthd9heWpYJTAIf3mFOJB0azxhzJ1M0DsZFdcY2Y2hlD4+MbGK9evXLX5eaNwQwlIAEJTBKomSxOmTTVfSSrCMw1rP7H//JSDEtAAhKQQD2BW5Bsk0v9TJfvsQl9rBYmZX/6aF/KAQmW6/z6pX5y+CTlslNg8kOIe8CNB0btLIBcluxnvYWxWtf++Hrkzz//vFObMVsJSEACEhgkUNNrpAvnqut04d6B+CNG/dKR/XwLsB9vjAQkIAEJbEXgFiRbLpgHuSFLa76NN3jtgsjKzfl5zlRTvvl/0qP82n1X+5Hf8a8jYMoesj8eGLUzEort7OqpHWtpZ2nOabJa80ZmWAISkIAENiFQ02ukgtrpPpJJXWByfaNIzxCH4UQR6aEEJCABCWxF4BYkG+uXk33oHrJ0TR0VggsX8tkZNP+siYN9Zf/kxjwW3u/fv78Gx+C1caU2MhKKtyR0frWzMQF78l+P3ONzDINVaaQEJCABCSQCce+WkhFoqvvIDSM8a5jSXZt3QEVuHkpAAhKQwEoCtyDZcsE8hmvzn5YbKyjF01mncD+QFly7U/zEQIrhwrm/OLCv7J/sp3dS4PHAaKdC+1UVx8RGdtc2YirG8OPJ+ZYSZX9cuZ6VgAQksDmBmsniVGg73UcyaU2gpsdck7/XSkACErhlArcg2SZ9PGWpv/6tN7RY7gKzGHPfR9hR9jNAyYXi4L20x7gkHhi1swBSM4jZg89gRUxG5rOANNA9vsI4aYMJJCABCdwygZpeI/Fpp/tIJq0JFBsd12TltRKQgAQkkBO4Bcl2lo855zVhvuSXr7nSxT9+/HhuhjvK/poByh7jkrjcPUqcC71LH9vZpWnEWt4kyaeX8ma3zHevkoAEJCCBuQRqeo2UZyPdR7JnZSBta1yZj5dLQAISkEBBoKZz2aNPicvdtsS4rA7ItiUWkFceIr7yfrDmhYV+iWfK/p0W3uN6baRG4y0JXT3txKffCCZj8qV+Eiv7J4mZQAISkMDmBOLeLS+une4jtyqFmUpO4foA/WZ9YlNKQAISkEAlgcnOZac+JS53W8kWlwWonXysrII4Gb+tmK+/8iW/Zduud5T9k1vytq3OxCuu150KTaVXBmIju0waMRVjctl/8C9bVPI0mQQkIIHrJlAzWZwItNN9JJPywOQLgHniFM4XOlKkAQlIQAISWEngFiTbZL/TbL9J759/ug87F/+i7ScrG0pw+Sl844FROxM5FyT7mWHKq9Kl/qDNe0oCEpDATgRqeo1UdLPDl85CBXyqKQMSkIAETieQj/MHjdmjTzlYsk1ObdR/Wm8Q0U6RdP2s86dOEyWbr8XOLXQv2U9dTpqyB994YLRHq510czBBbGd3SSPWspMkuUBrO/6XLVLpBiQgAQncLIGaXiPBaaT7SPYUgcnhV5G+O9zj534HCzJSAhKQwO0QULJ1dX1Wv4m2Chpb0fWj+Rf8Am7Kf69N/mlaIpXUD+zRhRd0ikLPqtHCjHh+q0vcyMYEl/qLuvNQAhKQwCkE4t4tN6mR7iM3qQjX+1Jc6KEEJCABCWxL4BYk27t37yah7bEaPVkoCerLZav/ysXXvWT/pJ/1Tk5mlSeIBxONyP7YyM6dRkzNl/oxzB3+eWMzLAEJSOAYAjWTxcmSRrqPZE8/MLmhtH/JTmOGfkHGSEACEpBATmCnx2+sho7vyD799NPc69bCAHnx4sVKq65K9scDo3YWQOKG3tXo8c2935KKpX5u+2XfjeznbIwEJCABCdQTqOk1Um4tdB/JmH6Az/gr+/tYjJGABCTQJoE9ZH9rkq3xfpMqyL/kv7idnCb77927t9josQvjgVFNjf75559Pnjx58NdfzYaQMUvi+NjO7toaa+NSVp4FhUv9Kxl6uQQkIIFNCNT0Gqmg07uPZMlgYJYvKYfGnUp2GpCABCRwZQSuQLLt4cJhtcy6Na/0b7IZYa9P+k2y2GPqKB5M1AwawMpfZzyi9+eff550ZG4CFjom36JpYWMC7hcLMu7wn1vXppeABCSwCYG4d8uLaKH7yO3ph+t9ya/lt2PzQ8MSkIAEJHAMgSuQbJOfwdvDx01qhz6dTnOr3danrfbjxiY48kziwUSN7M9z2MNCrM2LyI3PwzWm5uk3D7P35uXLl3m2DLk2mWfK8zQsAQlIQAKTBOLNkMXlp3cfhT39wwU7Fe2A+hiNkYAEJHAMgT0EUayGajqyPIcaC+M08dljOI+VspXmJ/+9ZP8eX+kfw9HFxwMjqrOGWt6GatpcbNLg2byIwQRE7lT0WHFFPNv7++sqLvUXlDyUgAQkcAyBml4jWXJu95HMGAvw9tzkfrf+tf0uqZ/GGAlIQAISWEDgRiRby+v5Qa0t6DGD3PaS/RQZT5xs3sjigVHNSKiYONhpnBHb2VVVjbVBpa48xe9DFNv7qcqVvxix0iQvl4AEJHCzBGp6jQTn3O4jmTEWSK/RjSXox/NO5uPHj/vxxkhAAhKQwCYEbkGyNds5HjkfsaPsP5hvPDCqMSbPgXHG5HsgC+60mi8YV25MWFB6zSWvXr3qD8tc6q9BZxoJSEACexDI+6Y4/3O7j9i27uyCHf7Fx2VrSjGNBCQgAQnUE6hRSfW5TaaMO7UaY/IcKiVbvJr766+/Tpp9BQlOk/0srW+Ij32D8WCipg3lOcSNY7HleTMdy6TG1LFrV8bzi30s9fczUfb3mRgjAQlI4AACxTa0uMQTu4/YsO4sXczc/You9deANY0EJCCBNQTivuM6JBvvetOhjFGa2zeN5bMgvr/auiCTykt2lP2xct6QL0vocVmwmHyxnxfac02+k9DNixirofjeG7tqfTwDskGv2XwySW996eYgAQlIQAJ9AjW9RrrqrO4jGRAHFgxuFlwS2+BZCUhAAhIoCMQy6mok2+DSZodiVldb0Ft8iID9+uuvJ7u5DadddpT9bJIPhiDF2+OLkXXfn4tbZGBGKjdf6mc2aCehW9OqaqxNZm8VGNP85D84F7BVueYjAQlIQAIBgZpeI11+SveRSo8DbMqb5Qu50fts/hmg2EjPSkACErhBAjci2ehTgq8YbKiua5rQ27dvWVitebkgFrk1ZaU0O8p+ygimVWr8TFaOBdD8jHImswrqOOWcy/6dhG6bL/bD8MmTJ4HLwalEz4AEJCABCexBoF4qN/5i/9xX9Jl/L35Hdg+85ikBCUhAAhC4BcnGL5EHbk6uum/VTlBejx49YodFpZ6vTFZj3r6yn8+/j32fMJfZNYb201Rqfi4csyHliSDP7dlJ6NaM3g5eq2H5BThBQ6dRcpMkUAYkIAEJSOAwAlfzYv/cpX6mMOiU7X0Oa2kWJAEJ3DiBG5FsyP6xN/xRQ0jLvZsB26sxIFed9HfxHPfk8jY2Yzn9LH+x/Z/Ep9efxZNBKcsmfwY0i/fS12v+Ghdy3Yvm3+Mb/piR1/GYVYOsxhKviWemg7WX3PHB3HaaARksy0gJSEACEsgJ1EwWp/SHdR+pxPpAsMAymAkjh8XDg8EMG49kSMPAjj9WdRgd8VcYzAQ9Q0P+CDBk3GmUUhS662G3/7Fr4X2X8ZE/DKBVE7gCf7vheOcvtUxd9/F2tzD/Usv1c16Q5P4iTwZs/tRln6ox9QRuQbJxZ6F9unutIMNNBIFnz54V8Vsd8hBAeRXdOsur2INViMTiVCp38HGRzhKgB+E5if2EeRq8ePEiP/u38Mf9/8Y+FEH8ssLxn2di7gYPO/7ymDzMqaAgMNGVpvR0P0Hixae6ykiljAVwbXERlRfiYMAqNwwslXmaTAISkIAENicw1nvmD+oUPqD7WObg3O39jIGWFXRZVzEqwFO6Y4ZrqRIrA/TODFu7EeQFeU0TZVRNq84HXTUuk56ruLbZRt6vhVS/xXi1xl/S0CpoGyiBfs55DEBymBfEJ/dipzDDXQBym9B4uF9yUF0tUDXEI5Muq2nthKvLFlaDTZT4ZeXSJotbgIbN32ApRHIqKGgryRb0SnvcRIPKiwaZ3+B0B2NMeBoETDhFA07Xkm2Q+E5wbqtTRSUlywjkDlcWxyXFrds1kbE5EkqhwQWZ56sQcWsLMpk8lZeSEyjCk/ksTtD1QIPzW4UN6RCbFxfnhRKQgAQksJJA0dmlh3M/EPf0K81YczlDqL61QczV9ztdX1yMgwMgk6eoeoYuC0ZTa6p11rUMeanWBbMbg76TD7mR5ywbDktM/TIE37Z+x/ztj4cZCR/maZsF0TCQT2jU+odnamZcwoVcTiW26d0BVuH7GLoFD5l+E21HsmFJqvo8gPsbKn9uSRpVnn8X5qbuN7PguRE88cgnf7rGSvYI2U8zheBgM5oFF5/77Lg/020QaNo+3O4qWmReGQHWVMrcAL6Pta28aMLU99zM4/QUjYO0raAlFTbkhxu2+9hOz0pAAhKQQEGAJ3D+QI7DdI7F5S0c0vPO6n1YgWnB7J1sYIBRORiI63rsLAMqAI6NdnZyKs6WEVowMBtzpDKenPMRYGzJAWdn1S/3Bfbnf/nAfZAAjSevXHzvJ7tZ2Q8ZgMx62vTppRhuJWjvoQgOaIfri6DrgUCikQJE1usC6LUv2cYeyLM8HQSO+0z/Dd7U3PVjTStYwCa3wYKILLwYy7y7/C7/SzW6a4A3+XGVO7MoBbhI0/hHenhzifsZn/PLoUlkfiHJuOfzNKks+sL+2xqFSYNpUg5jgc624izQ+SMyqMLiku6w6wMGT1VGdiUCgZuz8pLBZJD85ZdfBk8ZKQEJSEACexN49eoVk7aVpdA/Pn36tDLxYcn4WDH9e2VxdOjX+mYy4wQGGDhYiYLhDX954vqxBGMqmg1/9S+H5wVtFeazVbjcDYSCPBnzMNjAZgJ5MvzthjGTjgOKgs5tObxYiw3cg7kLKdx5h5v4SDj+aAVNhcEbXvPXH8VxOQVxp3///feDxXFVPipONlxxgJE8KOpvrlkoEFQAv4JPS8zymsSFPkqX0wIvWrIlR1Lg+fPnVHE6zAPEz32Qwo17kNbYv3nJmScAecZ36NitzYOOPIunOk8eLMwbP4fRi/0YMTZ5sEc8Fhc9WeLLrcXZolA6DJzpTxdxFZF0CUV6DoMRBs+FlJ5rOaT5JgOojHS2PkA+eSYptysI5LjqgZhSAhKQgAQ2ITDY9411Lv0OdBMb1mRSLEGMWU483Sh995qymr2WQUIlB2Qh3W5cjwyKGFOSjDxJHyBlrHUWUiwcG+l1BlPd2F9vHilJH4+1KJFyT2kGmDdmG7dwvZt946luBvH9zAO8Z0HoG39ADM4ydA/ugu4UuDppVMDp7iZkWHwrwZ80B7jTWhE8i8ZaGvdj/0nVvmQbI0zDGPOU2o8fVqkVcbOPZUI75GzR/MaMIZ4SB1s18ekqehYEclEiLZn4lGYwcGcwdr9IDOL2G/Sni+Qe7v7G0uBkzI6z/adklxvxg5nXkBpkwgN9zM5Lj59sOoNAjJSABCQggU0IjHVk/c6FlJuUuGEmYwOXvvH06f0R5IaWnJhVIAgTB+qOQRFjxwV20k2PLY91pV8AACAASURBVI10+ZPzgmwXX4I9jG6Ta/0AdY3By0YXnbPFMLcogtKXZb7Y5bEBLe1/WZ32LcGjsVIK9zmMh8f9zC80hicGg/m++3nMrDuLyoofWRR3cNNqoWom214nqYK6aEqyBUjxlMmdvP30w/iS/CVQ00HPaoS5eWOtkQwpenCiqlLJHi37O694MGF3n2kc03UYOZexMPU3hqxfxJp+gkn3foZXEAOTMbbGS0ACEpDA3gQY19Z3JU09sQ/rf/eugjX5A4FKmaxBBiqkXFNQdy2ZMBoZlMSYsUkRk0bGcxyMVrFwMpOaBORDbmNsOYUlNfmsTzM4zpzUOcvK5YEwONYvOFy97KcxD2LPOdSLhaIuoDd4E3WZ07SoheKSWzi8Gsk2WVnM/jDFFjxe8mYWhMmBVrryQRQ/UYvS6zeknCP7O/TcP3Cp4Uu/tQBfN3sX5M/tvSDbvN3wAFowf1HUVmuHYLnNR1tes4YlIAEJnEgAbVPfNWwlqNb7S99RI05wja6Zhd/1JTaYAxAC8dBVKwn2UGiDkpga2ZtSrMQ2n3pg6EWewQ2CPae4vLmnuRc1inePRpXbcG54UgjxVKnXP4O+xE3rip9agzTyyCuQbLk7QZg20O2iCvRj/+FDYvQgzW9DAYUlZBibwbMOtRu4U5w67pN+fUYp5t27d2DCbv5NkXSK/AEx/vhBSh8EyJ9HIZlDsEtGL0jODx8+DK7ylAQkIAEJSOAUArM+hkfvFn8n7BgX+AYhY5TUzwaF0v8yrrrKD2XxKTvWi2IIiEPcLz7OFOCadYqPPDEQRCDlVxHz+vXrPGarMMVRm/ngrciZmYidPjYZf/OSYR4Dv50gD352a9cSE9UnT57QeNJhEcDl9WPmIs8WDgdbdWHYhk+V+PEL/z0+IUmj6u4jbpkWnucF3nR4U5KNT/RRKZ0+LZ7qnUoFCw2P8K7d2aCM5YFDVzL7EVdMA3goAQlIQAISkMC5BOIJ/jQCI0DKc02ldMQGQ5DcqrEww6OVm+xOdzYwINBjCcjeC9GMUKkOOKcSu8AeW0IYEPcLSuXSMgES4Fp/ivyDOwXbsHB9KUUOxZRK5y9mQL5IudNhcK9R9TsVemK2OBXU8h7NG4EXQKbEzdsVt2d+45xI26Kvm8Cd63ZP7yQgAQlIQAKXRYAxZRoCTgaY7z/RO6QOBkwaSQIG7t1egBOt3bXo0zU/BgRaBf6ImQ0J0EoDMcapzaXRoPEHmwHDQa9p24Pm7RE5ZgN32fXJfsDGj5edWhrtKih380LzpyiZ79FszFMCEPifoFl7SgISkIAEJCCBgwkwdq8vkR2G9Yk3TMm2Q7bCsqA6uPiZF8QolrE7EwTPnj2bvSMxz6jhMHv7WcaPDdx1p/2DBw/IP9AqaMX6D8LHjnB27Ge904WHbVRmO3S+UpoM6AJ4zQ2CtUX84kPKIs/iclr4hmyLzPuH3ESBy/30FxrDxn7eaIhlP/NcPFj22BJPnkHRtAFuNyzcim3+zM+nALbK33wk0BFo4t1+K0MC10SA0fA1udOOLwyt9ujd23FQSyTQEYjfLC0oofSOvC/ev3+Pzkd1MNouLOkfdnIIRXStar9zuUbzo08Y2e/BYfLt+lQvVAe1tt6GSc2PXmKKJ5V7QOD58+eBSMNx4K+/TUDNPFdf9u83oROgY6In14pdSmKu493+mla93z3VwRyr7lQpW9U7N1S+T4dtO3t8OyCZbeCmCbjnQQIS2IoAo2GGFzf9QNnZebpGRM5W9WU+EmiTQP1jhJTHuMB9h9TPx6bxvY46Ij0C6RjzTiylL736ZKgm9PZORs5aZ6aTWmkGdRo3A1bXVxax7PJ42ws2r2+NNOl+5RKznuoClym0bwytcUFWrV0y2cZwfJMKnXQ8mEvq4G8CvChlv2fFpL8muHoCd67eQx2UwDEEGBb3+2BjNifQLbYcU6eWIoHjCcx6kuz3Yj9moCsYj6Km6qchuN9ZAdtkKHw8+QUlMkCvgYNcXJB5zSUIpFnPWGqnJtsgTayud53gCKzi1GRdYHmcw+RZep9B2mfptL49V3DrtaP5aQ8YE9/gVMFks5lMkM+jEZ5MbwIJLCbwyeAjzEgJSGAugbF1gLn5mD4mwAALNeIWuJiSZy+XAAP3euMZlbK9uT59kBKdT24kSIEgcf8UExDd3/o95P3Mm43B5Q5aYCFqc6dfsKNQ9gMHRfdP8fzsR9bH8Btjcftk68GuP2QVmEq5lF4snObpsRz7X7x4kUfWh3m9ZYzeWS7T/K5s4FGztx8dzhjgmOcMpQA5uMtoEjyB17zSQrvKp3rjabX65mpKCQwTWDxh4IUSkEBOwIf18CNmh1gGdjl5wxK4JgKMMne4aXbJkvE3q8eMiZG+11QFlb5U7q5HbVZmuCAZ/OdW7YJSuktiwY8ZtIdzWwKlY0MMZHF1BAJ7MdKVF+ZysfN6sXcrLdnkcqovX/ceq8eDfdy72RftijrdBKaZSGCQgF/yH3uwGC+BeQT62+3mXW/qagKirkZlwssjMDnKPNcl7j6kJkNVhqcfPnx4/fo1W2+OWXk71/GidD7dWozXiwTdIax2/cTa2PrzoDFrIlmGnZxiYB7k3JZA6ZNzMXiBLwtQ9DX2gky2vYSPFE5Oc2xb4n651azzUzqT/rveUH0HKS6GzGxFsB2gn2ERk1/L03X9hyeL/D2UQE5A2Z/TMCyB5QQmRxvLs/bKjAD94gUth2aGG5TANAE+6cwgcjrdeSnQmVjo8HRSA3dVdDX9AnJrcoqhBWcnbcALfFlwAwXun/jzPTXL4wucPf4SuvXJiRX2VK7ZTr/YqckhR80M4GDpxQ7/yYIGMzFSAvUEfLe/npUpJRARYI6W980YcwSDg+h6z1UQoNenfz13QanCTJNIYCGBWUv9jBE3HPQz5kbP1xjAg44/lD/y6Ta/ssHbvDXPeZ5Xe6/dUQuzmtrc9F3mzEZNChtaYwtPZmzAEtpngAVfmLWZWzXBrUFxBy9BJ+9oY4FhKVnjgSdPnkx6wZJ7vjB+pEdAjovmafD27duHDx/OtapoqJWTiXNLMb0EEgFlf0JhQAJrCfDQ56/99bq1fp50PQPWs76cdJLHFntzBCbHvjkRVPdc6ZJfPhbmCYYZjEdjYxjpMkjFBv5uSvyzG3lSA3dsDxjETwqSopZJX8TUHE4uoZNJOwuVk7Ifa/Ho559/rvG9Jg2acPGXAmvyv+40b968iUV15z5VdtYAoOau4YHJ8G9uTeWOM8LZ43k+1yTTXzmBwTf+jZSABCQgAQlI4GAC8Uuk+XCElHvb1gn7vNCxMMNiEu9tTyP5M80xxiGPP6CCADL3lRDEyVyM8exPchlL5ua8U/pKJvg1y4Dk6WCAVjErt60SF7Uz16mtzFicD5uMah56SOLFRWxy4eQ2mQX3e/FSw1lNaBM+ZnIpBHy3f/ABbqQEJCABCUjgUAKzNgrVLECttJ61Nb7Yx9h08lUCxAZpWLVbWWL7l9cv9R+z+s2e9sppCNjSZhYsSNbkT84t7PDv2g+W1NwdNX7VN0hy4/6tT29KCHA3sSOmZpomXxU/Bd2k7McL9vnPsq3YNHTA5qBZ5pn4Kgko+6+yWnVKAhKQgAQujECxcBdbXyNs4hwqz7Lv9Jdffpnc5s2ol2Erv4teme2FJkN+1KgUvDtG9lMQHzmbnJchGauRC7QTH6uraZaHtcbKZlNjD37N+hTfpPCjUL7QVmmhySDAXEmx4j2IBbBnfToh2VPZolL6yQBTHvmL/eR/1isMk6aa4JoIKPuvqTb1RQISkIAELpVAjb5KvtUMQ1Pi9QFeXa4Rjaxf8XWu9cU1m0OxQBfYeWQF0XLiWQbmBUizQFfUVDoQauYdAlabn6q0p9K7zrxJ2c98EOUevOaPVWmTPIFJIzdHvTjDyp/AJH9mBxaXstWFNWBnPcDR/PkEokv9W9WU+cQE7vI2QpzCsxKQgAQkIAEJ7E3gs88+yweCQXGM7z98+BAk2OnUq1evJpf9KZohLG8H7GTDidkiVCrFPMk2/GJcpcu8ZMGsRLF8ilyhOqi1BZvwWbuuUTuYx5cdFswpVPq1INkelvPzDZX6k2RH/s4cEw3dujFTPxf0Tbivv/66aKuDFX3KrdS3pPLer5dUuftnPc/7bhpz9QT8kv/VV7EOSkACEpBA6wRae7F/kNfTp09Z0cr3pg4mYxGVZU8SD5693Mj6xeHK1eZtUfB7CvyxeTipKUT7GjU+WdHJ/jWlpEw2DNTbg4+VDbVyxgcvkP1kyxTMMVvTkfoXpPa7WmYOJbXSuN5r5hnjHDY5Wzn/xexATaWTLHe/ER83AWUmjRNwk3/jFaR5EpCABCRw/QRmbRCtVyCbg0P6pk3FQeYMZBnaBgku8VS9DD6xgljVR3h0f/Xqd7A6Kqc5TnR20OwustKqSh/JE6Q1Lb8rHVGHAQ8ePLiF71wGtTB4qv67mIjtBR+hHCx0ZWTlrZSL+aDE4l0h9uMEiT0lgQ0JKPs3hGlWEpCABCQggSUELkX2oyortzpf2ViWWYzKVzCo/sq1wSUN5ahr2CdfqWGOsmiXcvCx/jt8c5s0NzWX8PIOH7zgM+/I3V18uLRMeYBU3kpNLYPXTPrU+EV7yycQaSGVcwqXVs/a2yIBZX+LtaJNEpCABCRwUwTqZT+jz3P39DJOrRkB8743W3mvphLzkfqkU+dW0KR5NQnq/T3ljYZJF+qtqvd0mQpFCrKngBfvuWt4o5spAL6RcX17YSZrpEuA6C3WuoMLedQEZw8+VdOiah7jxbTpskZ1sO8WdzUENni3/+7du1eDQ0c2IVD/UZNNijMTCVwxgfS5piv2cT/XGGcz2m5/LeUiXuxP1cSCP1Rrdkczvj/y22bJwj0C9UvfV7DUD8AaAdNxrpkD2qNG4jzrrcLTytf7eZKg2QrZFptRnKUV5Q0JJckfDYY3Aggs+OxikX/7h/X0eMhcHxBmPfInJ/V+8BShkq39e2RXCzeQ/bvaZ+YSkIAEbpYAv4JevzBys5RixxllwpBPncXJzj1bL7Gwk5HiudZSeqXsZ52Td5sbh18Js76Obk32VwJsNll9zeICa7PINnaybOJOMQtAy/lrHuCra50F4DWH+r0VTS31V1b35Cb/YtajOKwsxWQSWEzATf6L0XmhBCQggR0J8C6omn89X8ZhjNTrX99dX+KCHGYJjxZkf70N19GGZ23JvgLZz/0yKWBSO69fV0+XHBCotwpP658PrD/XC9e5bjKbQOZIQe4v7OeNAGZ+6Qjm5tNsep4Gle0K9xv5mN8smPlWjv6F/aV+vhPZT2aMBPYjoOzfj605S0ACElhOIN8KuDwXr7xzh4HmfiP1TQDXy35GwwdvCh10EPFTKasYB9drqsGyWoiMR/OFhVcg+2f5ywJ1QaCFw1lWzfKXG/CYhzNWoZPZWcNHAdH/V3Af1XPD6xZaUW5D/VxnflUeLtb2i8M8pWEJ7ERA2b8TWLOVgAQksIpA5arIqjJu5uKWYV7Wi/2pydTLqvpJjZR5a4GW288erGbJ4D0MODjPuf7y3kq9gl3vC80P/c900qNHj2ZtPFlf9IY5sG2h/uWIBmX/ShQu9a8E6OWbEFD2b4LRTCQgAQlsTKBeVm1c8DVm1zLMWap4/YrT8dU7V1Mdb+FkibPqqHIfxGShJyaol2cnGrlh0Qv8PVj5d86ya4knAL8FcIkr/7O2XF3igy5ukMWnClzqj3F5dicCyv6dwJqtBCQggVUEGBZcgX5YhWCjixlBtvya6CxJeYmj4SuQ/bNaYstzTJWOLJDBlTm3mWyZvyh/pOzxT2k2GtDG+BXANmEOWsXH/Or3R/CUu7Jv+LNHI3/OMwXgW/2D7cTIvQko+/cmbP4SkIAElhBg3INeur69jktYLL2GETnf85u1yrS0qOXX5cPBOBfcaeHF/tjI/tkr2CF/azMXV1Bl/XYYxCz2l/lE2sbxEz0YzJPtwYMHyOnAr3ZO1T/lsPn6ej2X+ttpijduyQY/4OePtN94G9J9CUhgJwL8TPRPP/20U+Zm2wKBC32xH3T1C6RXoJkXy8IW2tgCG66gymZ5vcZfntK//PILa+/szzq4naClmXFgWrP92cBZc6+XuKcpaG+0jfxpSTuhzQTpdz2lZNsVb/uZu9rffh1poQQkIAEJXCeBWYtgTY2G84HsddaNXkmgmsDTp0+5I4pF3eqrlyekUB4LzB4uz+KQK+sfdBe6p2mMIl9hyF/j7zagjSU2XgJ7E1D2703Y/CUgAQlIQALDBOpHw1zfjuy/3M+JD1eDsRJYTYDXsl6/fo0OR+ah7lbnV5sBWwwaV/5I3/pZwnaecrUVEKbjXYx8Dwi/yHBlny0IvfdkcwSU/c1ViQZJQAISkMCNEKiX/U0tgs3aFH38m8830nh0s0EC7N9+9uzZhw8f+ILdYe+oN678659yVOg1yX5+szB/uwHX+Axkg41Wk26HgLL/dupaTyUgAQlIoCECl/ti/6xx/JErnw3VrqbcNgEEHl9m4VVqhB9LvnurWZQ/rxi0+YW/WY+LvUEd1iqpC+o9L67+twzyqwxLYEMCG3zSb0NrzEoCEpCABCRwIwQudzQ8y/IbqU3dlMAgAb72z193ipk+dsp0f5vfRGSL8m/wK7D1O/yb2tM0WJv1kWj+3PFzv+RXb7Ypr5uAsv+661fvJCABCUigUQKzxv3tLILN2qQA+nYsX9wOcKG+svJXeReXeO6FvJeBhjzXhiNLP+w9FD65z1/a6b35LAA7C9hYnmYZjmQYlFV/71zBs6LjQC3ka/s0MF79CBB5SgLHEFD2H8PZUiQgAQlIQAJ/I1A/Gm5qEaze7L95ezMHCObWdNdc9rf2XsZZ/hazAHz6jsbDH7fY4ruse6Ggne/G4VR98zts/qXepAUp2d5f/KZDPgWwIEMvkcBWBHy3fyuS5iMBCUhAAhKoJTBrzbypRbC5guQsTVVbExXprkONVDj6nyT37t2rTzy3PdTnvCblLKtm+bvGqvhaPgfIhBHLwj///DN7RtCKC258Npbzufi4oCPP5hvdJ8td4O9knscn4FOO+ZYftvczv3O8GZYogT4BZX+fiTESkIAEJCCBfQnMkiVNjYZnWQ7EK9DMs2RhPuLftw3tlvssf3ez4riMG/SX5XreBUD/s/g/9xcBmpL9s2rxCp4Vr169yp+QPLrd3j+rDZh4VwJu8t8Vr5nfHIE3b97wct0VDPsarDlGZmycu3//foO2aZIE5hLIh4aT17Yj+2dtUpj061ISzFIj6LRL8WvMzln+jmVyQfEt+8tCMV/pe/fuHbv3K5sWIxCGIukLAudWRKXNGMm2oHbeTVgMLf96Px65vX8xSS/cg4Cyfw+q5nmjBL7++uv6Hu5GGa1zmx6UPvXFixfrsvFqCZxPoF72M3ZsZ49ovdkJccuaKhkZB2bNNl7BtO+sKmvT31lW1fjLhBe7tcmWxMf3QbTAX3755fvvv69cyWf5oRHZX18RNbUQ36etnWXEwosbrVmlPbdMwE3+t1z7+r4lAXZ2qfm3BDqSF4Mehl8jJ42WwGUQmLVm3s5SP3AXyP4rWMHD8XpNcgUdAVqlft97m/7WW4WnNdqMnfZoado/fRDd/SkPGqYbUJI1H8vA1FMsXFNo/S22ppTDrmWJ4tI/7XkYKws6jICy/zDUFnTlBC6xl73QKhH1hVacZicCs8Tzpcv+5PVFB2bVwhVMTc7y9xZqNv80Xf2cwuZkWMOvfHrwXsDmpe+aYc10xq4GbJg5t8/xW0I2tN+srpWAsv9aa1a/JCABCUigUQKVA/fO+nYE2KxNCq0Zv7IpzPqsWi4RV5Z71uX1rW5WYz7MnXqr6j1Nxp8o+7GBV35q3hg/18jEqj6woCLqMz8yJftHXJw4Erhl1RNQ9tezMqUEIgKzBoVRRp6bIiDqKUKeb51AvSa59Bf7W6+Javt4ubp+NbK+fqvLPzrhrMcsP1R+tH1hebPsmeVpVyyKelYRobFLTrLmP2l2I3NPV7Z1f7K2eEqg+a/jzaZJZ01wcQT8pN8GVZYWQOgJuo+XdAEedm7y2YDvhWTx9OlTJuAvbn79Quj+10zel2vn82b/NcuQBKoJpC6j5oqmVsAWqNn6V8RraJybBqFVs8qKkQtAnetav3R0C/5WLlrS8c366mG/uG1j6jtifFym0Kjic9/cpilycwUfzKuHsC38Irf6ybLreFZQLw5RijbQyGHqebk1blasKfunWyNzujQR5k27qdN+YCwLegWeYqjBsQTGXxkBPrTLl34qx0lX5vsB7jB64Af8zh1pHeCmRVw9gVmaUNnfTnvg+VMp+xkzMHJYpieb8reyO6NJNyX7628x6nQZcIo4tzOidTEJzo8LLLP/sKvqZX/NhxUPM3txQee2isVmX8GFirWaSlT2T1B6//49i/bBfOrE9Z6+MQLM8jjRc2N1rrsSmEegXpOQbzuyPy2VzPP2ilKjbJnK7xYAJt1CMDfyC2rJ1Ldv33YrwMjFmikJBEylv122qaDTA5X24N1ikUb9nr6d8yJkv0vfp98Ot2CAYq2yln23fwIUU/trNH87I7YJPz0tAQlIQAKHEKiX/SyUtTNorjc7p3hlb/bWL65WrpPnrHYNo/nZ0I79/NWPTCoXw5e1jf38rbSn0rtBO5n9YSJs8NRhkczd1FflYVb1C7qyh0DfQWNOJ6BYq6wCZf8EqMrOYzCXpkZsgxYaKQEJSEACRxKYtWbe1Jh+WW9Yv8X3yFpYXBbKudIjZP+5X30rfMynISoXw8mB9eQaf1kdOV0DJ38rbzH8wrt01YJA5RsfC3Kuv6SpR8SY2cr+MTLGb0VgWffUlc6joJ3p9a2AjOWj7B8j85/4Nb3CRTyOJ/z3tAQkIAEJbEdg1uikqU6kXivmtGpEY56+8XD3QnWlkbnSrrxkv2S5MUxeVBZU728LGrhzqtISRnc1bzoEoHKkQbJdTwWKup2nRzuW7FoXZn4iAcVaJXzf7Z8AxXtf6Rt+XdLukAEQo7d4/79Pugm4npaABCRwYwQuV/ZXvtNe1OeGqyis4vIy9kqpVpi34JDxJcKyhgbb6Rt5vZ8d/vlwpV72wwd/X758mV8+CA0NfPq77p1hNWp8/VI/ZdEG3r17d+63DINpteDUYA3uF1k5GG78K5jt8Nyvpi43Z8Vabd199G8pgcmuhamBpXl7nQQkIAEJXCGB+rEjKdvxf9lSPwORTVxAcyblgOTeJM81mVSuJ+M+szxrCtrq2kLnw3NWzpX+Miiale0eiScHZt3geEErGhxV83WAPbyozzOYRmyk7XW+BLsSEtimDO5XAZNfydQg0L/QmHMJTD4Tbkqsuck/uHknTsWjN85uuMoxYYqnJSABCUigeQKVbx13fiSh24Jbk4u9g0bGveTgJYORiLQkb9Zs5hzMfEEka/iVtcOC/4L8t72Eb1znA1+U6twdE5X+Vuqibb0rcquxgbrbahcGLRO8hQ2NHJ67DaGAUEw8FWe7w2UPmcGsNo/kt5lbePJs7tctZBh3Q7cm1pT9y9t8GoUMZlE5Jhi8dm4kQ8nnf/29efNm7rWml4AEJCCBYwjEvUZhw5GdSFH0Voc1S3w1Zc3iVpPh+jTovXg02RWB5WywX1/cmhyKqYdln6+v8Rdn2fS+xtSV11L6ZFOh1vBlZUH55TUTDXn6bcNj23Bae3rUtLoxX7YlNjc3Xj148uRJveZnQD63CNPvSiB+Jhx5p7Qg1pT9yxtb/IQ6piXRhh48eMDQin6dPx6sX3zxhQ+d5ZXqlRKQgAR2IxCPP4pij+lEikIbPGTYnS9W1ywbHuDF559/Tp9bUxCC4cRP+jMeyFUujWrZInClv5VMargtSFNTOmnwZUHmY5eA98QF/7FvTDRymyRoMJ80adbjMeW8a4Ca5ZbJ76DJ4lreszBp/FUmUKz9rVrPfePiokuPZ/ppZ3t7RxGDNhDJc2fv0s1fAhKQgARmERh8Yv+tS/7/A1LOynnvxMtG5IyY1xtWjLmZAlif51Y5TCqZrj6RmluVODefYvKIepybQ56+xt+zKiifG/r/26j8P/bn7swKl3llx6y4zMpqw8RjG2qYDtiwlE2yqnmGbFLQVpnQouqf2Kk5rLzFtjLefBKBuBJvTazdSVwMzCIQzx4dM2Ljm8bpQVMEGCfNcsfEEpCABCSwK4G41yie4Wv0yR5eLFvC2kT258LmmL61HiBYcvOKSswPTxEDxf7z9dVR4y8jk+MXHigxGBF1FUFNrTEsr81++JT6HVvqX1/R9bfArJTFJFQfYyNjV9pJ/60EGljNVv9TWsKsWripxHG3e0yHEjyajm/wbvLvP3aqYrixg3STj7bg2spTvMY/9sQnh+BUZf4mk4AEJCCBDQnEvUZR0AGdSFFifMhH4OI1k/jyxWd5Wzsft9UMuxeXteBCsFQuCTKPc/BWf7b355veqb5i38RO/jL86EumBWXNuoQS42EP7lNTc79lWG8DBhxcv9g2VqF5vde7cEDKYh6qX+KYR/2U+8XwzGGGqLCE+5cHUQ3YWc95vOje1eV13e+//34/p24257g6DuhnWxNryv6F98LpLYkOLDD9lPFZYI+nJCABCdw4gbjXKOAcMBwpSpw8PMWkQucfrycnsfDSMjU72eeyfngkQCQoQoVCk/0olk3eaa/xl/EJXxlORe8doKzJERF1tIn7Y74w6VC01bGUG8YX0rTLmWa27PMNGxo2lhW/bxVToppO/FACdw3aG4DFFBL3zk8//cScEX+Vu3vGCPTjKQ6v+WNOhN8L6CcwZg0BwAaXH/BMnnw0BebtcuqmNnts6GzcxzMpuGFZg1mdbsCgVUZKQAISkECfQC7Aavryfg6nxwxqjNgXBlVrzC7WBhEMa3Lb9Vo6/bhT7kAxbbGrGV3mNLZCnGz+zkiNvzSY3Vgo7wAAGKhJREFUA5ydbJbUyyZDsripd2ePcbmjOrbyjM45APviIvqNswC78qGx2DDqrn8Lsz27aDyT7W2W/WSeu88Tb7H9XjhIoF+nOfCicgdzWBl5ugGF/XeKYw9rCBQ3at6GCFPHNZmsSXO6AWuM91oJSEACt0ZgbIxedB/dIZqtQT5zZy7wZdYIuHCZBbd8wEQYA4o0TR3SL+cGD9YskSj/XR0h80Lzc7hHiTX+7i2DJzUYNYKdm7STsQot4rcqLraZUopyu8OWp8aSRxgf3ykskKbEBwSYKClumQSzf+MQExvPTEG9zcX2JR569deacpLA2G3S1S/1OJnDygSnG9C3X9nfZzIdUyxBFA/fzafV+wadbkDfJGMkIAEJSGCQQKFgiy6jf7hGLQ8asFVkMUjtW17EMJheXHQxEL+IdbBJPdPx2UmHgxoDis9HMbTtS5fFlVJcSMMuqqloABzuJ0Tj7eIUjW0b6qi+a4MxAN97vZ0KHcROZFFBzR5O7nzer9HmTKgpHrb9euQmCipxcg630vhCEzb72M+JXVb4dK10ugH9+lL295lMxyDs+4+JFHPA6OR0A6YZmUICEpCABD5+rJFGqfvoAgesQiyrmbnzF7izrKBifuGCBsRjkqxfxYGuWAatr0ZoSEiLZblVXoW/8YAEx7eV3xhWc09hVaX6qvS0qMH4cL9x4JjvQN7W30osi5PFOzX2dmdM8FOt3EexU3DmzgoaQOUmF3zMM9n8gRB7cQtn40fTfjdpYnu6AcmSFFjYJafrbzMQ3/B797IwP92A26x3vZaABCRQSYCOgMFfIV/zQV4cRuhyOUP8yuIOS9bXlrEjCzrEogj6uwY5BMBRBZX1TrJNpBqCoZAQVAoxC+AHfgWn4kUtjKESqdb1zpID+cRDIIrbY0AftHPs6Y/viVnvb8GcRfJB3/cWyYUZWx3yiAuo7uEUNULbKHbEJBu4HysfNXGDp+onERWPiJpLJvM0QUFg8GZJ1X3A4/F0AwogHN7lv4TAQA0Bfmyj37+mC6njDx8+pMM9AqcbsIdT5ikBCUigfQJ8ZXpsqIr06uxn4Mjfhr7Q43SjB0argwNWIh8/frxhiXFW/NZUcjZOyVlE2rNnzyaTpQRPnjwpCFNWs18mT2b3A2/fvu1Uff9UHkPNslmdPz4SnsdXhikFBdKvDtoMkcvyrCy6SMbIBH8ZSRfx+SENFU9JtsAwvrJOw8DZ+ObCcZLxxfi83E3Cd+/eHcyHGgQ1JfabLqdo/0+fPh28cFYkTx649SuaTI6v61mWx4n5eTOaBGp8MBkNhtpcf/vTeJgx6f4GC2KalZqaVVD8GKSVBr8cUTQV2gnpF9wUg74Y2RE4XSudbsBwS+jPBBgTE1g/yRfnP3n2dAMmLTSBBCQggesjwNiU8dlwV3p2LGPWw4DDAaVR6TEDd9LX2EYylryKbBn011zbZho8QqoVHg0e0q5IiSypdAT5h1iC7WBunKrMZ/NkjE8m75G5zoIFODXZUvrmHqUMB1ETmdcazbWfjGri9kTXpaxmBcgfUdrPtovhlqm8v2YVemRiporGWnLnI7W/jB450yT6T5UcJmy5mxb4C/bgMUihg3liUnEVDZvIwcRGriFA1ecVXYTHKmhNicW1pxtQ2NMd3hmMNTIgED9BqObg2k1OnW7AJl6YiQQkIIHLIhD34sWo4uBDBq9HwoyHvIXvjNonbUPb9HXdRWv+5DKiIpBtBSsgkBiVSGPjwvQHCiLR83FWyCcuSUWfEqBtYGfh19gh7pAY15KnXaDG2TxPMqHcXf3Ni0vhfhPF/jER29UsCWJTkbikgQCDvf5NkYrmVD7jsKvve2de02agAe1Y/8MNJqADdYCuY8hzaaXe5vKgFMzIuWEbJabq6wJcvtKGvAjDOYHTtdLpBuQ0UvhOChmoJBDc5NzGB9zApxtQCcpkEpCABK6JQNyLF+O5gw+x7XjU9eoO88bG6wzlGaMXuOjm+oLqeAc3LJFBf9/Nwus1hxA7YNWhHgjVjeyJhytr/O2uJX9KGWta9dbWpOxbO9ZEa0QsubHqS5PI/ypxdV7Hcwc1HrWWpv4eyaERruTW1SDYuVO2okfbK1bv83aCYZ2peWQKc/YAydBaLR9mT9wqDiB/ugGDqJX9g1hGI2ko6Y7tB6jj0Ss3OnG6ARv5YTYSkIAELoxAf62m3wucFTOmQPZGzEh9bG2zj4LxMQzRafwxZcCAuJ+GGDI8YEy2N5nB/BEJEIiHg4NMgkhwUftbyZhBsxdHYhW2Bboo8Cs+RZ4He13YQz3GWLq6Lq5aeUhdc++0Wdcxjfqz9eJ/FkwaDM+cPR4sVMeCGWGefrSQeiymnEXgdK10ugFjuPyk36znxp1Xr14F6xvc+T/99NO8HGemPt2AmfaaXAISkMCVEOC7UDzkGZV2/oypVkTdVjqHoQNjyj4+IvNRBb3Sixcv+skOi+G7XKgRRrHrS8QXsrr6r1vxKT52I9OWFkNDAdIaEZ97fL5ufT0WOfBFOvztXC5OzTrkpsNr/oLvpc3KsD5x/kk/sL9+/brm2s5xZijyG7bmwjxNV9d4Peubc3kOFxeGG2vyNJjFNwguw41HMdxoNns3mHfv3vHgSr1DAByrSHnkR1gDY6711Ola6XQDxmpW2T9GZjj+0aNHPIaGz/31mzGbfLJ1LH/iTzcgsM1TEpCABCRwswQY+CJv6CIHpyomsSClGA3vPTqfNOPgBMgbpAKasPuL0aFe0Az8y9/lgqKddC7j7KRMwtNuHo3AuaI3fX29XvPnbamr6FTX+al+GLGK17hMgL/Lreu+a3NjEjf0f31rOYsbH2/nGdjVcuFpd+cyB/Hw4cPilIebEzhdK51uwBhSZf8YmeH4zz77LOiV6bb3nnc/3YBhLsZKQAISkIAE/iLQ6bpu7Bv0mB0tRsMMhVnkv2VtkzccdE6xwokC3HtokRtwfBixVLSTNl2mYQNnq9mHLrecdpte5xa2EO5z4xnS4NMjb9VMQ1z9DqYW2kay4XStdLoBCUURUPYXQKLD03+D8XQDIjqek4AEJCABCfQIdMN0psULaXfWilzPQCMkIAEJSOBKCJyulU43IKjIT4JznioIsHZRxOSHbMfKD/cIn27AHk6ZpwQkIAEJXDGBbnV0qzXSKwalaxKQgAQksJLA6VrpdAMCgP8TnPNUQeD0ijzdgAKIhxKQgAQkIAEJSEACEpCABFogcLpWOt2AoBaU/QGc8tTpFXm6ASURjyUgAQlIQAISkIAEJCABCTRA4HStdLoBQSUo+wM4fzvFqxrFe4n56QM+xHK6Abm/hiUgAQlIQAISkIAEJCABCTRC4HStdLoBcUXc1rv9VAZfFSp+BQTF3n1YKP5RjdMnb043IG5JnpWABCQgAQlIQAISkIAEJLCYgGJtMbrJC69f9v/555/8jDB/yOax5XrOQgr9z88Ijf1u8LaqG6soK85zsvLyBLhw9+7dPCYIM81B0f6aSIDIUxKQgAQkIAEJSEACEpDA3gQUa33Ce4i1a97kz4/fPnnyhN/z/Pbbb1HFY5o/gSbBjz/+SPrvv/+e9pfiu0As0ed+xr+bhiiKOOyQLQ8vX748rDgLkoAEJCABCUhAAhKQgAQkkBNQrOU08vAeYu06ZX9qQ8j4MbWPUO/+WOTPKRNGEjPFwiaTFL/5qxrxJEIqd79A3+v9yjJnCUhAAhKQgAQkIAEJSEACHQHF2mRL2FysXdsmf1bp2aU/tpTNSj5b61n8//LLL3PWtDyW37mK1/67eAJMCiDOu5SxSidlnltNGEtqku2UpnudYafMzVYCEpCABCQgAQlIQAISkECfgGKtz6Qfs4dYu/vx48d+SRca8/btWyT94PI+MpvpgMePH8euPX/+nGQpDcQ75f/o0SPmBVJ8EWC+4OnTp0Xk5OGbN2/SLMNkYrYtBImZy2B7wmQmKQHpi4mPdMqABCQgAQlIQAISkIAEJCCBzQko1iqR7iHWrkT2M2/03XffoY0HUXIKMV/5BbuiOTJfwMsV/Ds4m9AVR4K9VfRnn312rgGDYI2UgAQkIAEJSEACEpCABCQQE1Cs7a0WY/6cvQbZz4v3LPKjvfveslzPUvzkIn9xIcqfKZYU2e32T4dFgCI+fPhQRG57iIPBYv4BBmzrjrlJQAISkIAEJCABCUhAAjdCQLG2t1qsaUgX/0k/mhGyfEzzs0V/ruaH2sOHD/Ot/pu/2F9TMXma0w3IjTEsAQlIQAISkIAEJCABCUighoBibcFn4GrAzk1z2bKf1+NZBh/c/Z5ey59LpEv/7NmzYIE9z/OAilT258ANS0ACEpCABCQgAQlIQALtE1CsUUcHqMWalnDBsp9mxN7+MSeRyivfoODtgLHM8/gDKlLZnwM3LAEJSEACEpCABCQgAQk0TkCx1lXQAWqxpiVc6rv9xev3hat822/B3v4iEw6/+OKL4Pv5JDjgvXpf7O/XizESkIAEJCABCUhAAhKQQLMEFGtd1RygFivbwEWu9nefhRjzkK/xbaL5yT//sN9gcQdM3rjUP0jeSAlIQAISkIAEJCABCUigQQKKtVQpB6jFVFYcuDzZz88/gG/wfX5cZUJl7Gf8YhCDZ4OXCLr0B1Sksn+waoyUgAQkIAEJSEACEpCABFojoFjLa+QAtZgXF4QvT/azAj+m+fETzf/pp58GDs86Nfl1gAMqUtk/q8pMLAEJSEACEpCABCQgAQmcRUCxlpM/QC3mxQXhC5P9z58/D2QwWPntvcDbuafYoBJcws6CyXmB4PKaUxgQzHEcYECNkaaRgAQkIAEJSEACEpCABCSgWMvbQFNi7ZJkPxr4hx9+yFEW4fhskbjmMJhi4PIDJm9ON6CGkmkkIAEJSEACEpCABCQggRsnoFgrGsABarEoMTi8JNn/3XffBZ6A9f79+0GCBadOV92nG7AAmpdIQAISkIAEJCABCUhAArdGQLFW1LiyvwBSdcgPP8YaOG5nVWX0EsUlHlCRpxvQQ2KEBCQgAQlIQAISkIAEJCCBvxFQrP0Nx18HB6jFfqFjMXc/fvw4dq6p+C+++OL3338fM+nevXu//fbb2Nll8WxT+eqrr8au5VWNDx8+jJ3dJP50AzbxwkwkIAEJSEACEpCABCQggesmoFgr6vcAtViUGB9exiZ/Zo8CzY+HfDEy9nPB2dNX2k83YAE0L5GABCQgAQlIQAISkIAEboqAYq1f3U0t9WPeZcj+yW/1ffvtt33WK2NOV92nG7ASoJdLQAISkIAEJCABCUhAAldPQLHWr2Jlf5/JRMzk7BE7/Pf4Ib3TVffpBkxUjKclIAEJSEACEpCABCQggdsmoFgbrH9l/yCWKPLly5fR6X12+PNe/R9//DFW7gG/wXi6AWO+Gy8BCUhAAhKQgAQkIAEJSKAjoFjrt4QD1GK/0Dim9U3+qN9ff/019sEX+2M+npWABCQgAQlIQAISkIAEJLA5AcXaINLWlvoxsnXZ/+OPPw6iTJFMpdy/fz8dbhU4fYP96QZsRdJ8JCABCUhAAhKQgAQkIIGrJKBYG6xWZf8glijyn//8Z3T6zp2dmJ6uuk83IMbuWQlIQAISkIAEJCABCUjgxgko1gYbwE4SdbCsysimV/vZNBL/bh9O7sH09PfqTzegsvWYTAISkIAEJCABCUhAAhK4TQKKtcF6b/DFfuxsWvbHK94d5T1kf1zuHiUWLeZ0Awp7PJSABCQgAQlIQAISkIAEJJATiDVLl3IP6RSXu0eJudeETzegsKfm8LJl/05TKadX5OkG1DQd00hAAhKQgAQkIAEJSEACN0sg1ixgUay10zaalv2T3/DfaS4nbsE7FZq3idMNyI0xLAEJSEACEpCABCQgAQlIoCCgWCuAdIcHqMXBcuPIpmW/L/b3K2+nObN+QcZIQAISkIAEJCABCUhAAhIYI6BY65NpVqy1K/v5RESfYxHz1VdfFTHrD09faT/dgPUMzUECEpCABCQgAQlIQAISuGICirXBym1zqR9T25X9f/zxxyDKPPL+/fv54Sbh01X36QZsgtFMJCABCUhAAhKQgAQkIIFrJaBYG6xZZf8gllWReyz1Y9Dpqvt0A1bVihdLQAISkIAEJCABCUhAAjdPQLHWVBNod7V/EtMeLYnNKsHE1QGvapxuwCR2E0hAAhKQgAQkIAEJSEACEogJKNZiPgefvWDZf+/evc1hrV9p//PPP588efLgr793797NtXC9AWMlMqHw6NEj7OLf9+/fjyUzXgISkIAEJCABCUhAAhKQwEoCirVZAPcWa5/MsqapxHtMIK1X3T/+9deB+uGHH37++edZ0NYbMFYcxvzzn//szoLu2bNnYymNl4AEJCABCUhAAhKQgAQksIaAYm0Wvb3F2gWv9rPlfhbKmsTrVXeewwIL88v7Bi/+RATL+0nzk+0ec299a42RgAQkIAEJSEACEpCABG6TwAIpNAlqvVbKc1hgYX5539qWxVq7sn+Pr/T36yaP2eS9+rwpzK34TQzIPUrhly9fpjCa//Hjx+nQgAQkIAEJSEACEpCABCQggVkEFGsFLiYRvvzyyyKy8vAAsdau7IdRPAGzeVPLFXu/hmo0fKHbv/nmm34+Qcx6AwYz53MDvHmQTn377bcpbEACEpCABCQgAQlIQAISkMACAoq1HFqNWszTp/AxYq1p2b+YXYI4K7Bedec5sKj++eefH2zAYHHfffdd+nkCbk4OB5MZKQEJSEACEpCABCQgAQlIoJKAYi0HtZjGMWLtgmU/S+s56JVhvrqfv/3ez62mIvMc5i71U2I+a7DMgP5VUMqX+vlWxKefftpPZowEJCABCUhAAhKQgAQkIIF6ArE+UqzVkDxMrN39+PFjjUGnpOFDdMHH5xDJW+3zpyA+NZmWxAednQTF9ox8o8uvv/466+2O4vK+DZMG9C8h5uuvv8aS7hQwf/vtt8FkRkpAAhKQgAQkIAEJSEACEqgnoFjLWTUu1ppe7WeTfDCH9Pvvv+egF4fR26zMx5o/MCOVmy/1I7BnaX4ySeI8ZZgHagzI03fh58+f59nmy/79xMZIQAISkIAEJCABCUhAAhKoJKBYS6DaF2tNy344Bi+i54I2EZ8bQPNTSZNZ5cv4Y0Xksn/zz+bVGFAYxmsLbOlPkZDcanNEytOABCQgAQlIQAISkIAEJHCzBBRrXdW3L9Zal/0PHz5k+/3gjZTL7MEEk5GVmp98xmxIRbDFJbdngeyPi4jPJjNSgLdE8o8LsPsgnwJIyQxIQAISkIAEJCABCUhAAhJYRkCx1nFrX6y1LvvhmP+MYd4c2eS/5kMR9Zo/L3QsnO+fR/PP/YY/2fKlvQWzRIP2FK8tkC1TEn7Jb5CVkRKQgAQkIAEJSEACEpDAYgKKtbnoThFrFyD72ZqeL1znWBevYDNfUOztR6vzl2eeh+PvCFBzeXNfbNWYm1gSG5Cb2k1n5Omxbe6HBvIMDUtAAhKQgAQkIAEJSEACEhgkoFgDSy6+BimlyLPE2gXIfhixlj64Es4i9tu3bxPEygCX9DX/69evA9kfv/yPzk9fBCSTBUv9neWBAZUtiekM9vPn1oLu8ePHlWRMJgEJSEACEpCABCQgAQlIYBYBxdoFiDV+aeAi/pCyg8qfSE5VukB99FfUaabp8uAbjAj7lCwP5K/0c3tQRH52bniBAamI/v2Wu5aSGZCABCQgAQlIQAISkIAEJLAhAcXamFpMkM8Va3eSHe0Hgsb0r3/9K7YfNc6afDFxwMJ4cSHJijRpoovL+0UUJg2m6V8VxMw1oMuKq4r5ArxQ8wecPSUBCUhAAhKQgAQkIAEJbEigUEZJRiFMCs3VL1Sx1meybcwlyX48pzGh1VMbygPskOdsQYcGhPrtr/BzIZGDUzLF6n1eBC/Jp/y5lsN8jgDhnc6uCVQaQBGdd4Xgx+Bun/8aG7xWAhKQgAQkIAEJSEACEpDALAKKtRxXU2LtLpblyrb9MF9BYFEdyT1mapLBzCoNpkEVMxcQ/Ig9v3jfTQr0L0fndz/PUGROJDFbfS2/xgBuKqYe+hby45nw2cqSfv7GSEACEpCABCQgAQlIQAISGCSgWOvUYnNiLZ+QuKAwGjvJ+8EGNxjZCf4aN1HUwQf2iszHNg7UFDSWZpYBnT0A6e93GMvfeAlIQAISkIAEJCABCUhAAnsQUKwVgpHDc8Xa5a325wT5cD3L/uyKH1z3zlOizJHxDx8+zCMnw+/fv2flPMifeQQMmJvtZLkpQWcAexNSzGAA1/gL9i8MXmWkBCQgAQlIQAISkIAEJCCBnQgo1jqwLYi1y5b9qYGyK56Fbl6f4N8UiSbnj2mV9XqY/JmyyrdqsHmDnPcT/MmLLsCPDlJ6bkD3ugFmHGZDYZKHEpCABCQgAQlIQAISkIAEJgko1iYR7Z3g/wBlkcdgGsO3TgAAAABJRU5ErkJggg=="/>
  <p:tag name="POWERPOINTLATEX_PIXELSPEREMHEIGHT#24245C667261637B644C7D7B64747D203D202D525C636F735C616C706861205C667261637B645C616C7068617D7B64747D2424" val="183.3333"/>
  <p:tag name="POWERPOINTLATEX_BASELINEOFFSET#24245C667261637B644C7D7B64747D203D202D525C636F735C616C706861205C667261637B645C616C7068617D7B64747D2424" val="64"/>
  <p:tag name="POWERPOINTLATEX_REFCOUNTER#24245C667261637B644C7D7B64747D203D202D525C636F735C616C706861205C667261637B645C616C7068617D7B64747D2424" val="3"/>
  <p:tag name="POWERPOINTLATEX_REFCOUNTER#24242049205C657073696C6F6E203D204652205C636F73205C74686574612424" val="3"/>
  <p:tag name="POWERPOINTLATEX_CACHECONTENT#24242049205C667261637B645C6F6D6567617D7B64747D203D204652205C636F73205C74686574612424" val="iVBORw0KGgoAAAANSUhEUgAABMoAAADhCAIAAAC2tc6IAAAgAElEQVR4Ae2d4dnWNrKGw177fzcVJKmAUAFLBYQKWCoAKmCpgFABoQJCBZytIEkFCRUkVJBzJzqr1ZHt8ciWZNnv8/0Av7IszdwjazSSbN/5/fffP9OfCCwQ+Omnn3777TdO/vjjj+nB119//erVq4WLlCwCIiACIiACIiACIiACInCLBP56i0pL5/8Q+PTpE3HjL3/+kTY9+E/G/P//+Z//+fLLL58+fZqf0G8REAEREAEREAEREAEREIFbJaDw8lYt/9lnHz9+ZBEyrEneLgVpLgIiIAIiIAIiIAIiIAIiUInAXyqVo2LOR+C7777bE1v+4x//OJ/OklgEREAEREAEREAEREAERKAZAYWXzdAOXzAbXDfL+Pe///3u3bubL9eFIiACIiACIiACIiACIiAC1yOg8PJ6NvVq9OzZM2/WST4tXU6QKEEEREAEREAEREAEREAEbp2Anr283Rbw8OHD+C6fQCH85GU/LGza+2YVXt5uu5HmIiACIiACIiACIiACIrBA4I4+TLJA5qaT379//8033xgICEG1Odbgo1MiIAIiIAIiIAIiIAIicIMEtDn2Bo2+rjKPVhqZ9OClAUenREAEREAEREAEREAEROBmCSi8vFnTW4rbb/3RzliLnc6JgAiIgAiIgAiIgAiIwK0SUHh5q5Y39Wbvq3Fe4aUBR6dEQAREQAREQAREQARE4GYJKLy8WdNbimv10qKjcyIgAiIgAiIgAiIgAiIgAnMEFF7OUbnttJ9++sl4bawevLzt1iHtRUAEREAEREAEREAERGCRgMLLRTQ3e0JLlzdreikuAiIgAiIgAiIgAiIgAnsIKLzcQ++a1yq8vKZdpZUIiIAIiIAIiIAIiIAINCag8LIx4BMWr/DyhEaTyCIgAiIgAiIgAiIgAiJwPAGFl8fbYCgJ9ODlUOaQMCIgAiIgAiIgAiIgAiJwIgIKL09krB6iaumyB2XVIQIiIAIiIAIiIAIiIAJXJKDw8opW3aGTwssd8HSpCIiACIiACIiACIiACNw0AYWXN23+qfIKL6dMlCICIiACIiACIiACIiACIuAhoPDSQ+lW8ujBy1uxtPQUAREQAREQAREQAREQgQYEFF42gHraIrV0eVrTSXAREAEREAEREAEREAEROJ6AwsvjbTCOBAovx7GFJBEBERABERABERABERCB0xFQeHk6kzUUWOFlQ7gqWgREQAREQAREQAREQASuTkDh5dUt7NZPD166USmjCIiACIiACIiACIiACIjADAGFlzNQbjNJS5e3aXdpLQIiIAIiIAIiIAIiIAK1CCi8rEXy9OUovDy9CaWACIiACIiACIiACIiACBxKQOHlofhHqlzh5UjWkCwiIAIiIAIiIAIiIAIicD4CCi/PZ7MWEuvByxZUVaYIiIAIiIAIiIAIiIAI3BQBhZc3Ze5FZbV0uYhGJ0RABERABERABERABERABHwEFF76OF09l8LLq1tY+omACIiACIiACIiACIhAcwIKL5sjPkUFCi9PYSYJKQIiIAIiIAIiIAIiIAIjE1B4ObJ1OsmmBy87gVY1IiACIiACIiACIiACInBpAn+9tHY3pBwh4o8//vjLL7+k65B///vfv/7z7+HDhwaL9JJptn/84x/TxP0pb9++/e6775DwX//61927d/cX2LqET58+IfD3339PRYj9zTffPH78uHWlKl8EREAEREAEREAEREAEGhH497//TSAQggj+jbUQQHz55ZdEAfyVDtTv/P7777EgHZyLAAEP0Q5/NIvffvvNED6EQwRyX3zxxTTbo0ePKGSaHlK+/fbbp0+fLp3dlv7gwYMY0yIbUfHf/va3bUX1uer9+/f//Oc/M8jcb3AbXPI+fFSLCIiACIiACIiACIjAWQgQVYZVk2xwOys/oeazZ8/8yyoKL2cxjp748eNHYkViG0+bSJWhcXBhFhF9/vnnRjnMZJROWqQ1To9fvnyJDGl6iwg2LX/n8fPnz5FwthDutx9++GH2lBJFQAREQAREQAREQAREYCgC7B9kWJsuVDrFYzGTiPT+/fur+XuHl4QWcdkK4Vj/WRLROLV0iZGeVppli6egBu4s9MoyH/4zBJZY15AkoqPpTONG1CQujREju2qJkZZKY2nx119/XTq7IZ3JkihevBx1/DMi8ao+B6xbsg/WqGtk4Q2xdUoEbpMAXSjbJW5Td6fWdPvRQTgvaZEtGy20qKJ6maCL/jR4Os84rLoYKlAEREAEZgkwCGeBJwY+s3lWE1mpevXq1Uo2Nsd2+8vWrFYkO+I0GyC70SitiEARiy5RIWjkLPFkViwDKWJmzqYX4gJjzqV1uZCfyCorcM9PVMgkoRac8Z4yW187FTglyTEZWsug8kVABKoQsCfmslv7ln/iTaoA31zIlSyFjyDUZPwTNhxtZqILRUAERGAzAUbgxDhLfo24gG6fsJNsoQrCB/rhME02vWo1XPpss6AbLlwdqU8V6JwCxw16dbgEt4TtZ2lAlRawKkMW28cI016aI/hcLdmfgbabqRDF8BfSMyfYM4Fnf5Ktp1SqSwREYBuBpV509r6+8cRthGtdZTumU5uGGVVcobxGraaickRABFYJEDcuuT/S7SCCs7PX2hFm1/ByfJdgw1q1X4sM9nwDXirONKzWjj9LmwhxKdemKVMDxUXO1cJXM8yuxQ/uYrOYfMonpGCFVfWVQQRE4FgC9GZLt7DSpwSONZbtmKbSnjEFHRlyVHSyx5pMtYuACIxJwBjKMpHnCSJmB/D0ukbQ1DW8HH/1EoJDNQ4cT3yQI3OfeCZ7vmFWEcK5tJylVe+QhypmC9mWOFVk/KjMuCczjNuY6CoREIFuBJYcZHov67hF57/BxLZvupiZnFuQNmDUJSIgArdMgNDR2AlSFEQwYp/teJc2OXZ9tQ9vkWG8jrZTEdnjy980vXoKIdM0zgm1wM7+PmR1YewCwYWLncWFFgyVtr19Yfri1iUxaJTv3r1bOluU/vr166xpYoXx37m6+l6fAAEzffjwoQiIMouACPQncO/ePa1herAf3qfx2S1cxuyo4M/Bwi8eLfx58Ed4VX/+LCeNatZTZ9nsnwiAyvwN/n5BWwudFQERGIQAvSg9+azL2xBEUFrY8zjVjiqm8UjX8HIq02wK7zWip0Zcltr4dzaPJxGs/AW3wb/n6rJ5azCLzrNqbmgWWTnOMRZzElW+eDltlPtVyDRq99PDimam8LKdCVSyCFQkgH+ZLS2ubeJ0cEDx52xmO5H+LbgenDF/duadZ4O0oZAgc5qyufCKc4ubZVi9EM+CsuGP0QJWW70kzYCZiOXws7Ofg05z+o/j6CVINRse26XRYJiFH/ZV6rbwOisCIjAIgRYLVEurU/Nj4MFXje33mi5ZEZ+BpxlcNUM8FqyXVCMdv2Vc6znlHDntrygIM91iurSY7hG+cx4gMDdhmINT3FqdpVJ1IiACrQl47v1pz0B3cbj3QQA6ebpZokSCqKmQqyl02q3x1i1/QyAHoroyTEtDKrw5VlgFnmXAp3DttECliIAIiMAqAZyX0fNv7vqMbna6z/azVSmPzeAMhNKumdjyWJl31p49HpmqxvHUhNuqW51Tp2luKzm7ioFO1spPF4yhgh1hnk6jzEb6KQIiMEvA7o2zzpmf9HUDRgVosbQXZqpCSDldeIn5Vp1aqmznThsnAtIiCWlLJ5qHnb19lCgCItCfgB1b7gwi6DnTjjQe07llmv4lnrvGARquf+tzYFVZzjbGAUyC1tozszqfutSGSuHhIPGs8SpcJo07/jzFAduqmeawI8xTKCIhRUAEighkU2Or19KvVtxpuVqdMwPvFHjz5g39MHOvzktq9f/O6qpkSx3NaoF+FKtFeTLgRF68ePHzzz/jEJ2NKtjryZMn7AH2VKE8IiACImDsiQUO8cXOIGIpdmBelWf6Uv5XCy+n+zBTbQc/xovg1Jd8ZN3AzAhiA6Uqwws0wpum2HHqAw6/Uglnj0OEuTQsWEqfLUqJIiACVyWw2q8eqDidGHOvzJQVraEdKHBp1Uuuc1oOPfZRr/HjdQaMw5aGaFNRmY3FFyvCnJJRigiIQEbADiJYI2GeMbuk9KcRGmTx1+jhJYu8fuXxGTvjcn9dLXLicgwHiZthfFCr3ulbnrKSjTaU5TR+ZkuXDGuYwTXyj3wK+EvrrlrYHNlwkk0ENhMoejoDB3T//v3NdfW5EAk9z5Serk9jzt4PsIp381eX5cSV8Er2JW+SZeYn9lKEOcWiFBEQgZSAHVvinkqf9UgLj8dG7MDEWfrmvNHDyyLvfqzPiPS3HfBGJkNZVKs722o7Yxqi0Yb8CmYeNPvpL2eQnJhgto1ddTVgEOwSQwSOIlA0vznbORwluVEv4Q2+hk7ezmOcHfCU4T2n0o5gKabC/Q5REebUiEoRARFICdCtGQ6LpcVaOweNyce0T1N4mVrnsGOCvWxZORPFPptl9vy0nXEV78tHI5nMiMJQ5vhT+1HapYPZzW8KL5dwKV0ETk3A7icz1ap0m1mZjX4SYRoz2cbooZE8+4s9o6UUYe63u0oQARGAAA9pG7ElvqnKVwYDamPEm7qVocNLgi5js+i0SZ3Iu2fC268ZaBGY2c64Csl0GgN9s4cwMwJn+Tn7zMwFwuaz8JecItCNwLUdEL3WUj9vL2x2419Uke3R0qJq7c1Jy9x8TITpnztm+GgPFTaLoQtFQATOS+D169fZeDvVhR7POJvmdB4b84+EbCwshXKGDi/9DgNlhvIZTiOFbLxtyda0hUexa1wadvj1+vjxYzqNQYFVdtsaAoCRDcbZq6uM/NtOMeuf3VrZz23F6ioREIHRCNidZCbtGR3QUmBjTE5nWg/ys2giYL93q6s17yPwA2eYGEdvdcVQaSIgAmckwOOOdoxAP19rW2zgg7MzQMWR/3XCy9F8hkE/O7Xk40M2HE/dpy4p1nbGVcZJsYUFLWwdMyClP1Hnq6++YtsqtfDvvXv3mr5nL4sns5+lwiu/CIjAmASKwsszOiAWMGcDm9nEMW0UpDq7pYr8Iz6uqYMb2dCSTQREICVAVzC7pS7mYYBacVtsKNYe9MbeWOFltMIxB6y2pQ8oToWwm840vyclmn82c5VxUroWz2Cl3fZRlkkROGXIDqKmG3GzsVcVXLOGUKIIiMCBBOx+MhPspP3ArH+xJ6czxUf4eXZLYQU/c7afFYWjIxhIMoiACLQgQNdhP0LYdDA8qxGjcYblnBo3vLRX2KZandS7r/oJpiqnyu5MsZ3xfpK0rfQhY3vhfqcu8JneXbaCO2vMLrcncrLM+ikCInAKAjfigGZ7+9P1af4Ov8renOoNmGcuZg2xVBFDxjCAW8qgdBEQgcsTsL83gfoMj1ss7WRLLFPOoUMeN7z0Owx0G9NnTKFnKatLl1ixxSOLNtsiP5dpFH5m5beIkENFbDrP6pqVp25iGs2etOHVBaLSROB6BIo6lvP2A7ORJOqcyKBFEwH7vVsjMqWCpfuDGomkYkVABIYlQL9nr07RjTdaulx9kjN4z4uEl6Vd8yAtZtX2szuXdgpvO+Mq46T0wUtMw9TsTpmXLj/ExaYLsydteEs8lS4CIhAIFIWX5+0HZgcKLeY027Wra1hqNs43oB3i+wx5dEoERKAbgdVHLpGEbYPtxt62pmGQrPDSptTwLGFeGqjM1tQivLSdcZVxUlpFCxUiqzSOjYkcNJ19T61WBVcquY5FQARGIJB2YqvynLofKA1sVml0znANS63uN8uo8oATQ4gsUT9FQARugQDrlvQAhqb0J02fSjOq5tTQ4aW9wjZV7IzefXX2kRipxbZp2xnvJ5nZbn+BU3OHlKyiNFu3SttVlKqjYxEQgZ4EjL5lVoxT9wPZZNzpdLE9WmqvKntz0gIrHs8uI9vlL82u2lfprAiIwKkJ8FDY6s5H4s+jli4DW3zooKuXfoeBJiP7DKMRr/qGRm7eZru/0qz8dvussopS1Pu1SEtLj9NKT9rwUnV0LAIiMCWQ3ubTs1mK+oEMSM+fRRMB7fxCT5VjXUWtNF6lAxEQgVMTWH2bCUuXjx8/PlZHFlevEF6e0WfgFO2lbVpGC71sZ1xlnNRt72haUXojNXofUqgiXXNuuu831UjHIiACPQkUDdxbdNQ9lc3qOtde2Vu21JIHzAyqnyIgApchwNtiV2MH+5U/fVDQOym87IM6r8XjFFuMWux6q9SYNv3S50lyTObvtKI0YxUt0gLjcfbBlXYVxRp1IAIi0J+A3U9m8py9H8jiSSYZMwVH/nlTlsoMkb7DPDulnyIgAtcjwBB0NXQcYekS8vROI4aX9grbtMWc0buvOsUqC4lTVna9VUimVTQNL9OKUk3bLSpm+93bVZSqo2MREIGeBG7BARk8m3baRr3bTi15gWlpjVzqtKJtKdu+Y0lb3VadrhIBETgdgdVtsWh04Bt9Up6Drl76HQbKDO4zUtzp8eq2liqRXlpjOLbZ7q90m4+cyrk5hfbw8OHDzZfbF2Y7Y499ctoWVWdFQAS2EbA7yazMkzqgVIvMGZ0ovCyaCNjv3VJo1Y+XNuPYFWkB0+ajsyJwGQKez7zjjzwhaB8mI65eFnn3wX3GkhVXfUkLvWxnXGWclOnVbqTCnTbLtt2t9fbt29SXa+lylr8SReDsBG7BARk2atdpG5VuO3UlS6XOZRsNXSUCInBhAp7BbZ9vXXo2TRALKLw8oDV6bJM9D1NFStsZVwloMx+ZRZtVtLALabcxINvyrvDSNoTOisBJCdj9ZKZUlW4zK/PYnxu+kHGUwFeyVLaG7ETa4tNlzqqVTQREoBuB169fe4bTnhB0v8zZOH+2wBHDS3uFbarGGb27xzYt3IbtjKuQ3OYjp2bdloIKjcZG2b3NPaydsdtspKtEYGQCt+CADP7sYTHOjnbK9miptFX25qQFVj/261K9ahUoAiIwMoFPnz5lyxuz0rLm0WgAPFvdauJwq5dFnez4PmPVALMZWixdUpHNtkp4OatOt8RGMzfTe7tRRd1AqSIREIFZAnYnmV1yDQeUToo3cj0Ztyo/iyYCxvduqRWcfE5kLKdGyiYCIjAlwEslPYtS7fbuZSI5l5HOHV6O7zMyqzh/tnAbtjNuNE4qGqs54Sxl45GhRl+SJZhM720qarG2vKSX0kVABLoRKOqyruGANgQ23cxhVHQlS/FKvA1WaDFOMIDrlAiIQH8CLG9k3yyYlaHnuDQdD88KExIVXhpwDjvV4uUKtjP2jJNo5U+ePHnw59/Sm3UyZM5Jjuwqz8+pOp7NA56Sszzv37///vvv08RGFaVV6FgEROAQAtOOxRDD020alw946kQaXclSRbrEZnMiY0WZdSACIlBEYLSlS4R3zoWNFV7aK2xTk1y1e20xK2k7MA9JPsvBH+Xw5wyxmOTAplPD7Uwh5JsK0CKUZVI52wfbbo10JxNdLgIisJPADTqgFv3zTis4L8cNOXM22pvjrN2Tza9LWppeL5fS0LEIXI+Ac+kSxXv2BqcML4s62fF9xua2jmqbr1260GbrCS/TEvwSZkt/S+L50xkPZSFfuLZ6RdzY3LHZNoBuu9v9QJRTBESgCoG0i1st8BoOKOvfPI5glUyHDEUTAeMrtcF54Zv0erkOLU1ViMCBBJxLl/QGPV/qc/3wcnyfsdQo+z+5Zztj5zgpHXv54bPgucRhQzqKUHU2JArl0OJ5v+uGMpcuIZLMVkRZupyNbJdKULoIiMCJCKRd3KrY/j5wtagDM8z2pQfK46z6SpbiSZMNVui5WOE0irKJgAhUJDDm0iUKKrysaOX6Rdmrf9XjT9sZe8ZJWYC65NumRVWM+ozYMliIHbPckFWsxVOm08CY8jVhXAWvChGBAQnY/WQm8LSvyzKc4mc2g9biuYwWHK5kqamjWSWmZzRWESmDCJydAD2DZ+KJaGJpQN6CAONwZ7EDPXuZBTCrCpzau3cW3nbGHmHSEvBtRQvxRGU8xLhqUDvD27dvkdO+2Thb5TabjS3l0W0D6awInJrAyA6IWTPWuPb3oqsGOsv0WeqPbKWce3PsQpqe3bAzdvrqgaYSqnAREIH+BDwvjEUqBr09+23n0iWCDRRe+h0Gco/vM+y2aEd0/ukBu5ZwlnGJ7cBsYUIhaQlGCDe77hqivj3ris+fP2dXqh1bBjlpRQSHHiyzeRCSN+POTic7b/XZYpUoAiIwOIFhHRDugLktemn+5a1mdTGmWlN+3cIblVY0EeDxbo3k9BTLtKnHr6VFYaZGn+BKa9GxCIjAgQToGZyBnDEgbyF/tuHFqOKs4eXgPsMgHk7ZDaLU3xjVMeFt18W1d+/eNUrgFEFXOgqxnz+cHaPQIjHZhgiT2PjevXtFoR3B4aNHj7bVxd6wVNOIBYYPHz6MP3UgAiJwMQKzN/6Sjj0dEEtV0SMU9YRLwqfpqSLpcZpntONhLbUB1OxUpl3OhkvsAnVWBERgNALO25yVts5DU2d4SSCg8PKYRsXmUsOXOyctVkUnxCIuikOT2fyGGDF/unRJo7HD0aUCQ4TpX5glJ1EipS21ZiNsRmACRULTqIJ9QBDOmid1zZLnBq4+qrPl0VkREIHOBIYNWlLB6IvqYnnx4gXhK10fk4Zn6eVSIKs0UG01z1EZ8FBFuiAnZprdInSUCqpXBESgOgFGpM6ewRgGV5cqFLg0IM+q+2Od6fcx/pwSRwXIP4bg26VIY7aoVzjgnaXby/3PlUSVhFhZydOftM7/XLH4f9qCGYss5vvzhKFXqB0HSZ6lQgjwGOWsSk7bRcFUsKlqpFAOk0CUOVsdJSDJaiGUMHu5EkVABK5BYFgHlAlG33gN4Hu08MfY5NxTUetrS0Pf4PVaS6XyRUAEjiXAIHl2QDtN7D86ncowm0Ln9tfZE/0TnZF6EAyfYS+g9Zd/Q42saBP8ZKOHUA4xz6tXrzaUGS9h3RLrzhYe84SD1UCOeRTkiVettnv0wkBEbvGS7ID7gT8SkRB/yR/H5Eda/owLyRb+KB+ReJqZODyV7T/n//s/BQaBQ0XUGM6RTszJv//NunDE5XrQZYGNkkXgIgSGdUCZYLEHuwj3cjUu8+Bl6dJl9HrlzHSFCIjAmQjYw9pUk9XVkTTz/mP/lkCG3KcMLy/jYpmKntWFyAcnujmE9seWntYWQsGQk1jL885YWnx61VIt2chpKds0nXsvwGGbEAA95YCUP0/OtDpib2yUpuhYBETgegSKeobZTrsRk1Swa8yr7gSVAlktqqelVoXJMjA3mqXYP/FEm4cEdsnDnmUkwxQwf0w6Bw+eiYqD5qbgjwOGs57BSVbCaD+ZzY8DlanKYZYcmWnY19A3hCvhpsbK2HpqkXAX8y9W9r8iFZLcYpR5uhUC/+u+GGn7gUzBbkiZNdBsObTPUTbH0kHMijibSD977Mp1xdqX5h5I31YL5ucmTLlxd/GXpqTHnDIq4uZMTUN/Z2SOp8iWVlH3mMA1VsRB0WijSBIUd+qbyqNjERCB0xFIe7nVXqKnA0qF2ewUTmcOQ+Alj5mCisd4Q6OoA0+Vflkk83oHSt66aoYcKMuw5I/haeEfdzFBCGwZFbSWs2L5tFK6FBp2US8EG/JzFdcO286nlKJ9s2Gq09S0CtoGCwzTktMUgKQwT8QHLUI47QGC6VOtOxwD3yMYeZDtsw4CrVaB7Z0Sh2znaiu2+ln8lnJYvYWmJXNJelNRGq2BbEYMxk0+LSempDOsoah4yj7wt8JU5dXjWS/rvxtXy48ZwHilZmYbS2dF4JYJDOuA6M9jj8RB/8HEgK0ic3Apn+yYnAPKj0il7Q0vPKYiFaUKUce2kCOze/iJ9RmEbBhEVVTKLorJayy7IYqe1ZdyKG3YCXHsS/dV175L+k6HwSeabiham+lvbn9z/SPosG+APmf/CHPdf8P6jM2scDYoNQVAIqecxdLOmMfKCkmDMSMG486frSUb3BQ1ZSNszoR0/oTGkqtAsFmAzpKn2YrIz6JTogiIwFkIDOuAskk6vzs4C/lSOSEw7a6XUnCIpeV3yI9nLBpkr75Lr4PMTavAfWftfMmg29Lx5jBcGuQ0VW2pcAZmxnhsm5rxKkpOB35LMnRLL7Ivtwbyp3+r8QyNJzUuukcU8eBE4aXfGUGmmxFDRXCOSFcPsPsQ4eU0LjJEH9Nn7DQzXnM2QCJx9cbAivSe2eW0vOxCsmV5IuRZB5aJNJvH1jqLTmN1Gw7odJDHqA5lNxQ7e8lqXYYYOiUCInA6AmM6IHx52mNzfDqw1QX2j73o28lcXYD9BRY1tqHihP26ZyUUBR4YlFFNGnhwPOvBZxO5fRjDpHFIJkyfnxgULWYlTBNRjaU5BGZgk/6RQrpHcWo5vPFAG2lTvdJjLMK9EHS0R3eYhqbCeJLSGJ6lhYRjigo3+1J1MOxj3/21zCo4VZkUlN1fXVEJYJyVZDaRkocIL2kcs/LNJo7pM4qMNJuZG2yp32F6Znr7cb/Rfcz6KhJnu1Ej3kupci0/U6PQnc3KvJqIhLNGLErkLppVJ6udulKZi6qImZfQZXXppwiIwGUIFPUbaVfZlEDWedI1Na3uFIXP+rvYe2cHU6d5uI7+ZTraJP76cIEbCYBDd6JgtM0dZ5uSsRADX7JRpj06Z4h1FFUkXBrghXaLxZHfLx45yW/3XdRIvY2MaBeLeEuycRf71ZzWgrkZE04LN/AeBWEqvJ1CO886MePnHoa2GEtnmQsw5ElPcRtSyPHhZRFQFLA7miUup0inz+W2SY2UHRPmhb8sPf5c7U24zaa3Zbic9NnCaSie6G6J8J6ob1WdrFLahtHFREqzB6iPf8oK1E8REIFrExjWAWVdmXon2uGS85p26eQcrd06Ayp0wfQXHucYgUe0I+ZjLEQgscGIDFcYdRgzEZS8odjNlyCPIUwwNwJvG2UFZbO+Iux13KYAACAASURBVGIMB9S+rfDNKi+NY7kFttl0KgkaLdWSqc/Ps4SX/vgNpaZMWqcQIEzZzqaQE2EOEDFDgNeclW82cUCfkamz/yd3gt+KkRL9Cz2Up3ZuS7+fq9Ix0aGUauRXJ1MZ7Ypu0QCQfooLs6L0UwRE4PIExnRAdOaxbw8HF443nG2saCIAz+UstkO2/j63g1IbqoADdska9vQn45Mq7phCuLtnQ68qAxsPATuWZkCLhJ5yVvNQDqVNYYYUTnVb7JodXmKFFjEefYK9Xh3Ub1H1qkU2ZPDoEjRiRL2h/J2XLLWuaTqDcOo6Prz0dDdRejLvBHSWy7ltuEuN/iJlsqHjIOSzy6c72FCsgdcZNmNiZ5xs1IV2RIyr9NCR24DMRlE6JQIicGECAzoghsXZmJiu7MImcKrGADp6vdWDWqN2p2xGNucIGI2w8n7fZ0hy7Ck4ZK16akQytIgEZkMvhvKtgcwGWlFrep4qUXTUgtLs3gx5YuZGB7MqV9c0FR6tZyuNnDlo0ahSGaocMxBNZbaP+/dv3L+2SOnZEDvcgUua2v/4888/p30464Xp06dPnZmvkY3PzmJXWl5qXXph/pjAuH///k41KZ97j8KjFeh2Kfnhw4c7S569nG/dUh3q8G/MENWh6rpfiQ3aUR1/sTpqCfRu7SvVkYAOREAEAoEBHdDz58/xdKmBGJ+9e/cuTbnB40ePHjFqcSqORxuhe3/9+jUzmNG3GsLjc4ktv/jiCyPPeU/xpfiwRchQgUYOgboDgFjdp0+fCEKy9kPKmzdvYp6KB1SHQdMxW1Z4u6EsTc7YNcrgh6FXI8jTjgutm9YYqT558oTGE39mB6i8f6iclVn9p224rLr+/dsW8aqE3ZsLMW6/jGb4Sf7NdelCERABERABEYgEBnRAs4Ok/nPVEdE4B6u7UeKYYYTFXka0DKyjSMYBc511NwqNY7IgyWyTzoAQ6TUVm/llLALqrN4Wdxa9yrSiWG+HNWqAGzcLsrUYSGehe9AXMSDf1LKxcON2w/Qx27AHzEfERmIfHNK/2QvjmcAB8mfHss7maDMRs5+HMD2Wj2oXAREQARFoRGA0B8SwDzeXOT5+thgONkLaqFgITLEspTASaiSGp1jG086hGLYOa5ueYk+a5/DYEgGMwAMTsLZcke3SLRzaKtX1uZc7iwFDVJvejzTvimztopZkQKrxw0uEn9JbSjmkf5u176yExMnBUn+ZPd0tEav76/IH9/4ylVMEREAEROA2CQzlgNhAyDh4Os7Ar4+wz/PYFjKUpZZQ8CwGO3hZHZpdyUmvwqbhsf8XL1402qmYVnfUMU169bm4pjtUHzx4QPnEWksEuN2MraRLVy2l//TTTwxTp7dwzM98Vp97mVqMuTMkRE6kjYLtPKCuqdY08opsVyXkPjJUXr382AyD9280lal9l4jF2Zy/LuXokz440z4QVIsIXJsAo65rK3iUdgo8dpIfxAHxRDrjsKWYRPOqWHkQS822N8yH7Rjapk/4z+YkMYy5MfeFo8qguye2ZCTaKCRYffoxGijYbr85VmNLJhQeP34c6219QF00SCqdrShEmNxW+8NdUM8akUW2/VRnhV9KRGUWq4v6iqWiOqcvdf6zYvT3CEVIo3hHhpdFATGUo9CzxJUoAiIwGoH3798zeeyf9xpN/vHlYXyGQ90/RBhf0+oSHu6AGJYxqgh/hnZyfMDxj2+6zbnQfpCKu89YHEvNyqomUSX9YecxdypDt2OmFNHUrg5L0fgb0SCsctoF94Qdd77LkHvZ9nTcxaxU20Cqn6VGVONvtmQUR2bO7jQBt8Csi3duEZ+VbXMit9iSvpvL7HBhkczQ7jxlz33qhxBXL4989nJ2wmNJB3oie+O1zoqACAxFwOndl255pTsJMGzF3wxl+lMI09MBYSAGEPwxFGPgy8Drvz54zczcR6fg2U7Iop6k3YNJiMEwC/MRKjAgWbPbf8+HQXw7PqOVzKKZhw83YCPJZ6Od/9pjcoSBdkpizwFBAyY7q9h2+aotkHxbyfEqHNCE6B8JR6k8lYeON0o74AGgZgGeMRH4kfCRq5eY3I/Pvnv95SinCIhAHwJFw/c+Il2yFpwTo96e266ugbHIATFgvXPnTn/FGZhqabrUUi9fvqxiKeLJEKjEg6JiCXTD387VoaJKR8iM1oGbIQwjunYfmWMSx6h6emrn+J4PcthNlCW1oz45Q73UzpzIVOuQguTI/+rVq6UMdjo7w5foHaUyze9cYw+78dj8RzubRmoKL0ezjuQRgYsQWPI6F1FvJDWEeoM1TuHUU2+9QcdrXFJkKTIX5a+LiOkARrdYjX9vLaoMJIlVPKvNRsCz3yIeAdJa9jQYtinawQxNggAvra7zMbUjoRHwc5bmuu3LkEXbJvsozlq0bZE+Yvhr2dP8/LX0yZk6rMPCy8Ofe+nDWrWIwM0SmO5RuVkUrRUX6lLCpQ6otPxa+VNvXavM05Uz+PCLuw8zsduZf298qXk11gptjwBgWzDjbLrdptvCI5e2VER3x040UDsy2PE8FiEm3yBnaSRvs6pylnuQkN4Ip6vUUrGQwfu3Ik1Th3XYh0mKgGqDUJGBlVkERiBw7JTtCAT6yMDolrnnPnVdppYiB3Sg1qm3PlCMA6sefyKAYIaxLLfhjceWNBKiFE9TuYxrIGZbDWVHUHZVBrSw488lsxrqd379TCqh/8n29KpDjo3dxYfIs6dS+sB0R/Rhq5dF3l0udo/Jda0IHEKAwRY7Z3Bshgc6RLArVUrfyEagDbPOV4KwQZciB7Sh/CqXaF4VjEWWYp6l4siSlRniRo8AdHT8MbpijH6zT0HzyKunq6fLah2HY4iiG7A0fyiciY/VTZg0yBE6Z2RAEpqogQVdmB0oNY1xd1Bd0zVqQxfamCGYcWH/U0Vy1u3fPMpyR/ufZM4iNYWXHsLKIwIisIUAb3vnb/z1hy26DXBNNlk4gESnEaGzUw+BCnSK6s289WngVhW0iBjRXen42CMsPRhiMFy2hWEoxgAdGfi7tSBz6eOHU7zOFc7phf4Ubhz/mJhit91oq0uClEw84Be7ac7V8JLa0ejDhw+1xMAEm98YVEuG8cuxu5RMfjqWFv1bVkv68/Xr1+lP+zi/j+I7ZHselG7XJn9P8VSXCIiACIjAVQkc64BYECNQYSS3umbCesJVTeDXiyVce0wTz5LTX+y2nCGAjDUaB4y0yLytljNexcDXoBFPdbAR9LjFYo2eA+7HUubOqABJSktulN/JBL2KBLDx0iqKSquVObNOqVK1xPCU499t0efeyWQumh/Jerxjnr3MbG83UJh2jtdteXRWBERABETgvASOdUBsVGNJn3n9n3/+mQASB7dEMp8MXsp33fSijQ8dcPFk0Zs3b5ieWB0U0sbI8/bt2+sa57+a+Zcui0ar/62g8IhbzBnuUjDNhvuxsIbPPOVT8gg7Y4NqSOK5QTx6+VlRGrewP/8N5vTPdXrMVx2g31fS3aUPXiLJCcLLQ5hWN5IKFAEREAERGIGA32UibVMHxKf/loTRvCrwl+DMtqKmlkprZL77hx9+WN0byXoRG0H5UEd67SWP2QbpXBzrE14C+cWLF6tTAGTjLivaRhvMx0trPC2zW4N0NiqPPOhV9Eqe1S0YVMrba5wS3lq2ItQe89UFuHN2T+FlXXOoNBEQAREQgaEJeIaGUYHWTp1YZXbFoHW9UcGRD4ayVAaK9WdPZMIC9ZMnT7JrL/YTHZ0a9WzVNB47miX+JE+25OJRxGN3yvHEt57qauVxyuPULki1Gl4y70C9ndcwkSruCuFgVchahEvL8S9dUnLPeycoUtT9Tp+pPiC8LAqID2Fa2kSUXwREQARE4BQEBnRAU8cMyf6DiQHN5x/fHLLYy/t7PJEV4/ULR5iswPDMlafx0KR7bhalrnfv3gF/GlYRbzCnQ+va8OAVa3HOAGxar4dSuzxOedDOv97o6aZChMmLhduplpXMlAHGxcT8cbBhBiErsNFPf3h5SP8GOqfi3FDTW+mAN8f6JUaxQ5g6gSqbCIiACIjAuQgM6IBmRz+ecdu5yJdKWzQRcBSusL2Zd8PY2oUgh8x2tjOedcZaqOYMb+pCYAqAP54OjUN5hsKzd5yz3lVbx3L21BILqXjglwcdnW3Vf98R6VEs0zF9vlZCtDMNeCrCrFKUc16Gug65d/xNfbYZHLB6WeTdZ4WuYlcVIgIiIAIicGsExnRAmafTvCrNckxLTe8X4ivsNU3PUnhWs+hRq+zyYX/uHIP20YuVTKKa8OePsmZlc4bT2R09W1T/RKdUTh2RH6Sexh80JcJHgAcPHtzIK69W7evv4pyGW63Rn6Gos5rdha7w0k9bOUVABERABM5NwO/R0bO/Uw9wj6p3KNOewlIQI3RhZcaDbnYXtOfCYfMwBnW+1AcVWDYcVhGnYOwajaugzkvOmA0d/ftjS1s19zWXfP755+wYf//+PQvLZ0S0X2Y/Yerq7xH800bML8y+e7l3eFm03eUQpvsbjUoQAREQAREYkMBZHFD/wcSAxvKHl4cv9jJc9qzhsBeu5xNoHWzqH4MizPibFVeJ+fU9ZDfjqvx+qfyarr5CeVYqZiVYI2XVixvn3r17hJqvX78uWjGbLfZEif6dsSjFKnFn1fzd7+zSJdL2fvbSLzHCHe4z9pvzzp07+wtRCWcnwJdqz66C5BeBCxAY1gFlQw2Fl0UTAYfjYgGTMZZnSyHPnvHNjAvcSkEF/1LeBZYuUdnfgXimG/o3A79UaOp8/JLNxn+8Qse3gD+rMq0obUjEwPzRYLivOeDmmr3q7ImpyrYuQLAzVD+bPqu8WvjS8vXQ4eXhPmMVqzKIgAiIgAichYB/dIhGPR1QGl5eYF51f3sY1lJLqjnDSxZtePCMl80slXOudL+Zbi28PJcdp9L6Lcu1LGAyt5J2YtMC/Sl/Bps/xvy0nD/Cza+/vli06d9V3tMTBez+tWuss7Sy2ntzbFGT7c80NmgdiIAIiIAIXIzAmA4oewhHjo9WN6aljNvBbzXPt0yMisY5VbSV8QLhJfepPyTwrxP2NKhfKjTN+iVDThYY/QGJUc7sKaJWCmd1lFsM+dlJ+/z5cx7anM18okR/F0do3VkvvzWXdsYicNfwsmi7C8L5++vO6FWdCIiACIjAuQgM64CyXVJyfLQr/9hrkMVeRtjOsTvm9g/cR77FsnZri3qB8LJI3/4hgc0/nC2SqkhfHqz1bA73CGnnQSomaIhqeDkQceY1biVb5SKr2UU5z/q7X+PJ267hpV9iEAziM5zGUDYREAEREIGRCQzrgLJhnMLLoomAcXD5R4FFTXHYe8q/lDesCkWCZfdp0bVnzFyqL1u++0SYASbNjziTaYtHjx4VLaQPYgs/3s7vxGJl2Hlr0/can/kZN7wcx2cM0hYlhgiIgAiIwGYCRWP6ng4oFUzzqtg3BbJq7p6WWhXGmcE/snQWeEi2IjM5l3YPUcRZaa1nC53VHZ5tg76dI8yAiJ2cdAK8e/ZcK5n+EK5zS/Df10sv9QkCK7zsbDhVJwIiIAIicAABv9dEuJ5BSxps9Kz3ABv4qhzWUj7x13OlFl/PfYkc/qXdYdXdEG4Nq4tHsG36EmES7/WfTWDhlDbG1008qp0oT/8bx/ngJSa2X1HWL7ws2u6C7eVlT3QDSFQREAERGJnAsA4oE0yOj1bkDy8Z4nTeOValkTsXLqrU1a6QWwuSr2E1f3vYrO/Dhw9pG/3jIgTmUcAHDx7wXQ2/mofk9O/m7fzQMv7IOa1gL11CtV946XcYiHVSnzFtpnzwUH8iMG0YShEBEehJYFgHlAmm8DKLt+1GMhQu57AMja4RmG0OP2ybDnv2Glbz492jL4/k/fDDDzwbyWDeX2OVnPSoRLZ0I1VKO7yQzlG6/+lZ46U+Adqg4eVQPuPw5iUBREAEREAE9hDIoji7qJ4OKBXsMvOqNl77bArEzsnZnpZaFcYfXq4WpQwicAECT58+5aZYXeaqrimV0jNcI8LsHF46d8by5l7jpT7BoAovqzdsFSgCIiACIjAWgWGDlnT0YHxDbCyaLaUZ1lK20v7dbnY5OisCVyLAB3vevHlDvMeHK3uuZLK0foEIE2IA7NYe/DtjV5cukblTeFm03QWxaBbdgKoiERABERCBCxMY2QG9ePEifDGcOX72kl3YCk7V/OHlUIu9RTsJ0zkFJxZlE4HzEmCli47u119/Ze9lt0m0C0SYnTsK585YArT79++vtsZO4aXfYSDxUD5jlaAyiIAIiIAIjExgcAfEwOvDhw/M8fecqB7TXkUTAUNNQ5e2sTH5SyoRaEqAd42+e/eO93GwCZMVsNa3MBEm03YDvunH2V2MGV56li5pRX9t2pJi4U6UIX/rBhel0oEIiIAIiMDlCcgBncXE57VUkeRnMYfkFIFGBHi7LH+hcCaVWPwPf9XvI4olwiSmbaRI02J7bid+//490fiqOrzJNhrOzqzw0uajsyIgAiIgAucmUDRk0fzmgcY+qaWKFl3Be402hhZ+e3lGrgc2PE/VLCURq3hyXiNPt6Uzvi3EX/yIYvVok5VSYidnUDSU7bqZAK2dO2N5lMOJqEd4eZs9r9MAyiYCIiACItCOgBxQO7bVS/aHK0M9ROMXuzqxsxRIYHbG8X2Kt+dSUlrvUcdH6ZtFmx8/fqTx8MddtvlGCxtxT/f0QTcTANnzzliWLuMswGqz7PHsZVGDGMpnrOJTBhEQAREQgZEJyAGNbJ1UtqKJgKEWAIvaGCp3GzWmeKsf91xaqS78hgKLPnBf2iQ2yLPhkiKpivTdIIzzEl4LxMREeECdNXAW2Tbc+7y6dqgXpzlV6GYC59JlEcPhwksndGe7VDYREAEREIFbJlA0opIDOrCpnNdSRZJD+BqBWdHY9wKbY4v0PfA+qlX1gPqy/MjqGS9CYzGz9A20RaFRLYY7y1n9tuTO8uPlnvAS51i0AaHH5tiinlfePdpbByJwAQJv375l08UFxhYD2gL3z0sLPK8IH1D4biLJAXVDvbOik1qqaNF1J6KhLi8KkokHhhJ+gzBF+m4of7RLRtaXDbS8rYePzbLr1dm0GIQwGvHv7RzNHO3k4cFUVndXy/c/dRmKah5elva8Ci9XbawMInAWAvfu3XN2/WfRaDQ5mXTEv7569Wo0wQaRRw5oEEN4xPCHl0M9ROMXO0IYeeAehVw9KJrYusAMY5HVxtS3SCqPvnSwRB0US+b+bogW+MMPPzx//ty5MslM94nCSw//1ZvUk8FDj9Cs6H6n3uabY4t63qF8hscqyiMCIrBE4PXr14otl+BUTMc34OMrFnilouSAzmLNoomAoaahi9pYMMfpXjGy1Ir8I+AL+AJ2Kvr3i46pr18qNPXszGSHKjEbtwBuCI+/1E6aphPWMs3qeZ4ZUZtK4i/c05A8GvlrXMrJS308PZhn92xWxVjh5VA+IyOlnyIgAkUExunKi8Q+Y2ahXrKax3HGa+WAIor+B+e1VJHk/cE2rbHolrnALFiRvk3Jty7cqWm6qdIfu1YXnjVJ523IftrqtW8o0BO6byh2wyWeLa/k2SCwwssN5tAlIiACIiACJyDgHHMETZwjqhOofUIRT2qpokXX6zWzoterpKHICVvoHyL7u4ii9tyNhl8qv6ZR+APDS2TgaUzPCtuxQkZWgxywdLkKjUVUHsDZIHDb8LK0593QoDforEtEQAQ6ECgaeXSQ58JVCPWsceWAZrGMmegf+A71EI1f7DGx75SKx7H8W/guwKqop/306dNOvHUvL5KnSNMgJ5FbURV1taM01jBXxR5njmOEeMezdEn8uW0zf9vwsqg3GcpnVG/3N1ggYzv2IfDHjvyXf/49evTowYMHPId9gzRuUOWnT5/6n8y5QT61VGZmkYnbWqVdqRw5oLNYs2giYIRhWQRb1MbCVZ7HrmL54x+sDuijChtYxWsHOWCc7dd3tIUyvzzouC2iONzExEL2fIcfQusmZ8vZunbK9yxd0tkWfYwkFbvtm2OLmtpQPiNlpONZAkxTcaMyFRRmg6YHs1eRSKvAvxJ7LGVQ+mUI8FY3Jhf0ZGAjg+Kf+DDJ5t6/kVTjFCsHNI4tbEnOa6kiyQOEi4WXdEGr++uC4gwYGDZsi1vs9tPzLPo6PRpto/Rlm00V8bdVdNwmCVUc649oXcy3ehbltilY8Som350NqWKlaVGrlBhgOG/ttNh4rPAyotBBAQGmPbg3il5yXVC6sl6IAPMImkq4kD3PpIp/OIVWmt880LQntVTRouuBeJtWTQRFwBxmmVcrYjw92pch+OhfWNEiLPGEvoRPTn3HWSgLdnHKg3abQ0Ts2//zJFmrO0t4eew0k2fpctsbfaI5Gm6OLe155d2jVcY/YEpjT2wpW49vYkkoAqcmIAd0IvP5w0sm1MfZCu4XO7XF9R4ZWF0Gieofu1wTxYgHxJZsBEV+/vzDEufi3rbmEWWrfuCUx6ndrHjMMtDxzp7qlsgcgd+U3aSaVnRsP0CDn4qUpsBw58JAw/DS2ZSDPkP5jBSxjmcJFBk3K0G2zoDopwiIQHUCRX2UOqXq/P0FFk0EDDVwLGpjEQiNLR5f44AIzakU4eWxb3/JgKfhrnNxjxJYH/PoyxT84bFW1Nd5l6EX2sWrNhzs2U65obrZS4bqJWYlJPHAaTJeiWKbiWZgZ1hSKk0fJbw8RWtIwd348Z4OSLa+8cYj9UWgA4Giob86pQ4WWarivJbyBySp7p7IJM0//nF44M0pZxrROS9ply0Vxv/OHr+++8fotXR3SsLQzrND2JAqRWpka3rKWBgcqqs/SpjVpUtay4YPXWY2VXiZAdFPFwG25rMLgmFB/KM50mQ9s5hH3VEuxZRJBETgEgTomvx6qFPys6qe87yWcj5wmBGruGrBktQgi4GEJc5nyVaHthmudj/ZGZs+4+MPLxEJfT3TBCPEWgGgRxI0Qq+dwLkpWBzbWcjOyw3TGKd2VrrhctvvpI1zQ+FLl7x9+9buctkdvfnh2/9X6e9t/kpn9cjfRhCV2pvAai8mW/c2ieoTgRsjIAd0IoP7B3zkHEev0jYWB15VVGDoGcemzO1WKXNnIc71MTgwut1ZV5XLs3gSpEXFOvVlRFRUbIvMq6Oy0Dg3NKTYqtMD4pMWWvjLNMKnQdpe0MWQM/D0q+zMSSO3+9vwzk5naXa2VquXq9TStoi2Fefz0pJ13J+A3XZl6/4WUY0icGsE5IDOYnHnI2FBnRhQjaDdtrUF2z/69SISiI18/4qTv14jJ6+EdRpohAVM3pyZBl1ERKWbQp36fvvttwa0Pqc8MmC7Wi/1pXGCt49qpbUM9amY/sJw6xkdF70Ttiu9EZZMMER46eySlnRQ+lAEos+blaqnrRm4vPzzj80As8IoUQRE4JIE7F4oU7lnp5RVrZ+3ZinjqbCixlDErajkPZkZm3riZ4RnY+qeivZfm4W4216X6tEXZY/dLErtq60lxBX7qcYSPAFtzFz9YGlnwYBdfbaEnqGo23IozbYLZysu9Sm8zKypn3sJLN3Yodw+tzeB5YMHD3DkuBD+8BxfffUViXt10/UiIAJnILA6nEqV6NMppTXqOBKQpSIK/wHPW6Yrb/YI1V/s/py8DgSH6ymHFdcDnxplMEBkGOWkB9i2juTU18kkylP3wFM7efa/yiUVG7wHLmAuPRQ9zp0SWfUUyd7mQBuotXz9f9rZe2e3nbUDjIg1HpB/W0W6akAC9uRlB1tTxawMJLIrYEBiEkkERKAiATmgijBbFzXbV8exQXpAztbCFJVfFBhHRYhkimqZzZyGRpQ8wtN9qZzOETPD2fSqnsfZjBKm3FO7R9+jbJROQ8RGmB0g/2b1s6LSn0zrby5254VLewQIO3eWXP1yY6sqMCveIxSVWic7bmGsz6rDokB7+TXTajSf0QLI7ZRpD+z62Np4fx1e+XZsIU1F4DYJyAGdxe62v8iGCnsGwS2A2OPCTPj4s0p4mY6e+3jVIoCQSSWMuk8PdsZ1RVLFzFn/sN8iHn0ZlpAtytDngBqN4VAwB5baI9jUpmnKIfZdWrrcb+hGViO0S6Glx7WiPnsubGcbWMLSZHOsrUnKjmNMnqXo53kJ2KbvYGses1zqXKBqnDovc0kuAiKQErB7oTQnxx06paxG/YwETm0pXoBBaBd16XbAA1RpWG5veOsmVVoRZFg088BhyqDzFlm2xabLOAiZLQWnijiPPfoy9jCiCGdFpdmo0R7zoD6WqvUql6l4CNDZvsiwZNDU7lNRD0wxGkZ6p2+WEBMYVRBb0g+3aAMKLzebTBfOELCHCx1GcvZWEI/Dm9FKSSIgAuchYPdCmR4dOqWsRv2MBM5uqUMaTxZPGgPHyLn/AQ/yYdxVh8u6WU+GjLMJaKk0AiHkqPLMoUdfBie8ajBW3fqAulaHQ9ioivpLuhDcZs11KWfF9Nnwkma27fHaioItFYVgS4vMhJf743O6iKVZBu5Q2kCL2PIPZZeWNTen2w16yhfdNtelC0cjYLsTbpXWAh8uQGsFVb4IiIBBQA7IgDPUqXSUPx0YTFOGEj4IMzuQnUqepjDM3aNItrGTsfue0lpfi8e3PXIgw/C3tSSUT3tjoSa1RfXt1h59aTMdlF1tmdilyngs5bl03EflQHVpiXLwQMOw1056S0AwVq02sNSeP1s6sTm9dC6KqHpzXbpwKAL0Vkv9S2jKraU9XIDWCqp8ERABm0CpAxp82GEre+qzxrhn6kcIDAZUtjRCRq894SWDpTRa4xgBBsSSioRTTmWeWjakEGE21YXCs9iSny1q9Oi7M2BI8c4eG7FKoI1FkHP22tLEJYNm6bWqs8Wjlqze8HPwWZigVNY+oyJ7JkGMllCxDSwZpXJ4mU2tRUDGQYs7fElbpTclYFt/z03iqG3ypAAAFTxJREFUFPtwAZxyKpsIiEALAqVLlzgmhZctDLFaZhYpGSOEcGpPVLYqzJ4MpXtTGURuri4bgOLvNhfV80IG/Z4Is1G8h6YIkG0+RJ52I0/admapafNuF/CsbkZFtoqLOlPVZlMA3rqnxaCz2Ens2do31wWfWXQkbmurS8E2BcKEs5tFdV5YM7w0AuUlaqQzIHDKqmyDEyCANAzdwRceLsDgBpJ4InBhArhnzyg266P6bMy7MPYNqnnG35mZsOyGijpcUhono9c2qbI4dth4e1a7paH/1MrVg5DpIjltqfXYGn3t0QiKM8SvGOaB3XNbIdW2WGXWrCRmFrR/thsELukO5Lr6LnGokr7UZmjDpeUb3rAbk409XVQVy6EGyiOx3bCWznKrc3n1PiVKqINuBOyxXesOHTUPF6AbalUkAiIQCOA7GLUw2l5yMavpXBt80IkGIme0Pi6AOegsTFq1TsyAmbi87oi8CkYaTxTSc7DBFWZV4OkG5GDD5OZymp5sVe5EeobpuJSUDfxt1ZbO0i/Z7SGMfvcrSwm0EHv8gyQtojtDQeSZxkvV41vgs0Y1q3u3OGqpAZSmY8dsmT3gRbui+91Y6mvBf0nNO5yYtg/efM2dOU0nhTsTBBzwL8ezefYkxlECLWO2xZBI79PqTUd7RL/ta3nf97Qrj0iw2q+//hp/tjg4XIAWSqlMEbhNAks+KPU70RnVRYSDjz4+PZ7WwtnHjx9P028q5ePHj0ujmTiKYGzEX0UscXiwZKDOpnnw4EFUdlVNIoEXL16sZosZnjx5khGmrmFfgxnFnj14//59iB5nz8ZEBgxs8uRv20iPWgilphah2ZC4rcwoW9EBwxL0tYfKtFU03Tas5bWitA2Ute8vFCfb3bt3i4T3ZL5z585sNiwIamqctl5OcQs8ffp09sKiRDofuE0NTSH9bV0k+VJmGgxBUAiy0jwkfvjwIU2ZPaY90Jay7iLm5NSrV6/iz+YH07hz1lTN5SipANBTsZVyLAF7oo4pk9biHS5AawVVvgjcCIHxfVD0V4yTbsQos2oyDGKwGGkMddDTNHBgOOtUn3CC/LM8s0Sy4TqzYhk7ZtnO9ROlCAkypWZ/0rTI6X9+in6DATR4Z0vj1FGgGJys3ialyoIFOJ5iqb2d4rOoSUytNhvtYCbuUKLibbJRflyLmsrQc41um/zGVag21YgUzG33G1y41PhpJ5w1Km1x6rNpoegwq9tQiVOxlXIsgakXTBtM0w4uKH64AMfyV+0icBkC9r2cdiyHH9/4XKc9qXesdTqbhpGfP8JklLV6tzIcnAYPZ48to9aEgkZ4kLUcOJCZaIT2xoXxDxokEjfaRTHm5pJY9SEHNA/kzPRa+ok6ZEa1qGk48CiblkkhdkCyH0VaXTyetlLkX4p8gmXJYItKIEoeCOAdpvdFrJpT/eOo/RizEmYDcnSEIacyUJAh0eh8IJZdklXX6OdMeLnUCKL9Dj9AwkY4VOxmAsYNT4Nhc8jmkp0XHi6AU05lEwERsAnY9/LhDigVwBMn2Mqe+uzIEwHI1p+tP4RAvKWlGwaL03iJm4L0/ho1rZGAYappen/tPAZah6ltPyIsToDUun+jfGpZal1+aT05pwZaaqVEOJ67gzCJJpH+OXEFrQ+JozygSvMwZjYUj5TseI2zBwbbpwwvb9yjlzbTDvntRwu4SVrLcLgArRVU+SJwOwRslzkd0ByYsjSWuhFjjbzX6SjTEDL5GzDDRBgSDPDH4JtR9WxjpsAOU7RHNVoCISAYg+lZJnYixGgAYwYbSIVsxnKTrZpxljI7a50Jgx3tVhRsnV218ye25vYZ09Y2DfssGi11CKvEQvu3y299dubVPjxaGubVggKGesapVeWnGeiUp4mkgDgNHqiUcLznw9mzUikxJfD69WtjXorm9O7duzR/9ePDBaiukQoUgZslkPogBp1L4zA8KH8VKWW+Zloynog8MZ1Or+ubEmLFwxzwJgm69+i7l4YEhhFLVclMEC/PbHe4ad6+fcuQl8F0lHDzAbpQ1C2MeXglD6M7mtNmbnQINEiCnBavsdlswaULeTMN+gaVl/J40rnv0Jq/L774wpO/Yp701T5gf/PmjafwoDiRcDq291yY5gm2RuuTvuYq1cU45i133P6xjzVyhlM0BgwxwjvnZsLLVemVQQQyAo8ePaKLzBLjT3anVHlLWCxwenC4AFORlCICIiACInDLBBgaMobGOaazEn4gDBMZWfaPGfwSNspJ+MF4mtgj/Nn0GE8TafAvf+dlFd6Vjb4ouxpLoGmYsuHg2OAqvhjWH1umbSYYOto6PTU9Zp4RrVGZA/7Oa+upaqspTLmGaYjZthHb/1C3gMLLVbMqwzqBzz//3HAA9JitpxIPF2CdkXKIgAiIgAjcJIEQPIRhtOErA5uwLMOi5U0NoO12QRySLWkSabQeV9gitT5LRJE1lTFVpm2DolaUG0pL2Y6pdSph5+PsXqhFvroWCi+rI725AukEmUlaUpuuQV+8XIKjdBEQAREQgVsjEMbQYakq1f3PVZnbWpZJ1dexCIjAZQj89TKaSJGjCMwu1kdhWKyPx40ODhegkV4qVgREQARE4HoEwoLDsMsO1wMujURABDoT+Evn+lTd9QgcHt0dLsD1bCqNREAEREAEREAEREAERGADAYWXG6Dpkv9H4PDo7nAB/h8O/RABERABERABERABERCBWyWg8PJWLV9J7+nT52nBHZ7JPlyAVF8di4AIiIAIiIAIiIAIiMAtE9Czl7ds/f/TnQiNdwzwWrZ0GZDIMLxm4OHDhwaj9JJpNj14OWWiFBEQAREQAREQAREQARG4KgGFl1e17IpefA6br+iED+lkL7+OV3KWY+JMPly79PWtuuFl9pHuKMnmA1RIP/trl0M4jTq38PVqm4POioAIiIAIiIAIiIAIiMA2Atocu43bia/imzl8CZcva/EZXKKvpdgyakgGPgxN/ufPnxP+xfRwUDe8DOFuVkW3nyzhfvvtt92qU0UiIAIiIAIiIAIiIAIicDECCi8vZlBLnRhYEi4uRZVsZw1/LFpmZRF6sb7HTtqYXv25RztYjfW2O5hq3a4ulSwCIiACIiACIiACIiACFyOgzbEXM+i8Oqw6srt1aWmOlUm2v7KYeffu3fR6wlGWE7mKxzJDOgcEnwSBIacdDZIzLc1zjCSebI3yhG3AjQpXsSIgAiIgAiIgAiIgAiJweQJ3fv/998sreeMKvn//ntBxdrmScI6w8/Hjxzaily9fki3mIQwLEeajR4+IP2N6dkBc+vTp0yxx9efbt29jNLuamWVYIzMxM8utq4XEDOTPAux4SgciIAIiIAIiIAIiIAIiIAKrBBReriI6cQYWLZ89e0YMNqsDpwganW+yyWJU4lKeVOTf2ag1VEeG1tHa559/fqwAs2CVKAIiIAIiIAIiIAIiIAK3SUDh5WXtzoORLFoS4001ZPmRpcXVRcvsQiJM1vdiYtglG39mB1Tx66+/Zol1f6KgsTjZQYC66qg0ERABERABERABERABETg7Ab3a5+wWnJef0Ivwbym2ZGtraWxJNXwAM90iW/3By3lNllMPF2BZNJ0RAREQAREQAREQAREQgVskoPDyglbn8UWW9WZ3jcbHJrep/eLFC2PBMC1zw3t90ss9xwovPZSURwREQAREQAREQAREQAS6EVB42Q11p4qILdkTu1QZIdnO5yHZVbtUeJqu8DKloWMREAEREAEREAEREAERuAUCevbyUlbOHo/MdOMdPxv2xGaF8POrr74y3tdKhg7PPerBy6ldlCICIiACIiACIiACIiACxxLQ6uWx/GvWHt7ls1Qib+WpEltSfvqCn9nqtHQ5i0WJIiACIiACIiACIiACInBtAgovL2JfvkFCUDf7vCUaspy49HmSDfobm29DaQovN1DVJSIgAiIgAiIgAiIgAiJwdgIKL89uwf+TnxXFpdiSHMSWzu9benCsPr2p8NKDUXlEQAREQAREQAREQARE4GIEFF5ewaAvX740XqNKsMc3RSrqyS5cozRWSlfjT+NyzykEMGLpDgJ4hFQeERABERABERABERABEbg1AgovT29xYq30c5RTfeyz0/yrKUYoy7VaulwFqAwiIAIiIAIiIAIiIAIicEkCCi9Pb9Znz54ZOhDs3b9/38iw4ZTCyw3QdIkIiIAIiIAIiIAIiIAIXJ6Awstzm5ivXNrBnh18blPerlGrl9uo6ioREAEREAEREAEREAERODsBfffy3Ba0P0H55Zdf/vzzz3U1ZC/u119/vVSmvni5REbpIiACIiACIiACIiACInB5Alq9PLGJWbr85ZdfDAVWP1BpXLt0SkuXS2SULgIiIAIiIAIiIAIiIAI3TkDh5YkbwOo7e1Y/ULlBeYWXG6DpEhEQAREQAREQAREQARG4BQIKL89q5dWlS3bGtvhAiMLLs7YYyS0CIiACIiACIiACIiACjQkovGwMuFnx3377rV12i52xh39w8nABbOY6KwIiIAIiIAIiIAIiIAK3TEDh5SmtT5T1448/2qK3CC+1dGkz11kREAEREAEREAEREAERuGUCCi9Paf3vvvvOlps3uFb/3CU1Kry0seusCIiACIiACIiACIiACNwyAYWXp7T+999/b8vd6OOTCi9t7DorAiIgAiIgAiIgAiIgArdMQOHl+azPzlj7eySo1CK8PPy5x8MFOF9bkcQiIAIiIAIiIAIiIAIi0JGAwsuOsCtVZS8hhkpahJd2vS1qzIAdLkAmj36KgAiIgAiIgAiIgAiIgAikBBRepjTOcWxHWejAg5f6JMk5bCkpRUAEREAEREAEREAEROBCBBRens+Yq++MbbSQaIe1jSpNzXO4AKkwOhYBERABERABERABERABEcgIKLzMgJzgpx68nBqp0YLttCKliIAIiIAIiIAIiIAIiIAILBFQeLlEZtB0Xm+zKtnXX3+9mqc0w+Erh4cLUEpM+UVABERABERABERABETg1ggovDyZxX/77bdVifXFy1VEyiACIiACIiACIiACIiACIlCdgMLL6kgPLrDF0iUqHb54eLgAB9tV1YuACIiACIiACIiACIjA8AQUXg5vokIBW4SXh39w8nABCo2g7CIgAiIgAiIgAiIgAiJwiwQUXl7N6l9++WV1lfavHH769OnJkycP/vz797//XSrhfgGWaiRwffToEXLx78ePH5eyKV0EREAEREAEREAEREAERGCVwF9XcyjDuQi0WL3cH9199+dfIPmvf/3rw4cPRVT3C7BUHcJ8//334SzoXrx4sZRT6SIgAiIgAiIgAiIgAiIgAjYBrV7afM53lk90VBd6f3SXlrBBwvTyqXabP7nJcmWMLSm2xcLvVFqliIAIiIAIiIAIiIAIiMBVCSi8PJllW7wV1kZQ5bnHND4sjQarCDCr47fffhvTiS0fP34cf+pABERABERABERABERABESglIDCy1Jix+e3V/+qx59pZDhV3hMrZvHhN998My3HSNkvwGzhPA7Kjt146p///Gc81oEIiIAIiIAIiIAIiIAIiMAGAgovN0A7+BJPRFdRxP3RXVoCi4RffPFFkXjp5dMLN9N49uxZ/IgoETs/p4UrRQREQAREQAREQAREQAREwE9A4aWf1Sg57YCKpcKKgvKW1/TpxGnJtjAhf1pC6dIlJbQIL6GULl3ygp+//e1vU+2UIgIiIAIiIAIiIAIiIAIi4Cdw5/fff/fnVs4RCPBCGuMlNARjtfbHUhEvU41LfLO6r7Yf9qCmu3l//PHHu3fvzhY1m5hdPs2zKsD0ElLu3buHJOEUMH/++efZbEoUAREQAREQAREQAREQARHwE9DqpZ/VKDnZXGqsGf7yyy9VBCWuY6XRji0NMaIM6dIlgVxRbEkhMQiMBaYHHgHS/OH45cuXabHpMuY0s1JEQAREQAREQAREQAREQAScBBReOkGNlc14UDANnDYLTWxJ5LZaVLosuVRXGl5Wf32OR4BMMLb7shU2JkKy1mJvLFMHIiACIiACIiACIiACInCbBBRentLuDx8+ZNvqrOhpODebYTXRGVtSzpIMsYrsw5Ibwku7CvtsFCMe8Mhl+vAnq6lpqBmz6UAEREAEREAEREAEREAERGADAYWXG6ANcUn6zcZUIDbH7nm7jz+2TCtdOk73nRJblr4zlmJ5486GJcpZebLtvhRLKK43+syyUqIIiIAIiIAIiIAIiIAIbCCg8HIDtCEuYUtnuhCXyrR5RY64NNsTS0zIX1p4emw/50k4l8bAm6VaUhNJbAFSUUPYnOZHttIHQdMCdSwCIiACIiACIiACIiACIpARUHiZATnTT9YGZ1f2WJR7//59qSZcMo0t37x5Y4SX9sOZxJPxzUAUsmHpMqhgCJCGi4a+hM3sg02lBd3jx4+NS3RKBERABERABERABERABESglIA+TFJKbKz8Yb0xRnFROMJOvlDiXJ3jCUnecENQGi/nIA3AHjx4sPTxSaqe3V9KsJquOhIHbg4vEWaDAFGXt2/fol2KKFUtZtOBCIiACIiACIiACIiACIjATgJavdwJ8ODLCSAJ/KZrmERTLEXyllRbPgJLvtLBC3LS2JKFPspMF/eIx6ZVhJLT7a+xLoLedMmRZcw9sSXFlgoQJEE74lIkibElWii2jGbSgQiIgAiIgAiIgAiIgAjUJaDVy7o8jymNcI6lwtmdogRXrN1ly5jEXQSQhJRpVBlEpxwCsOmCZLYamepJhPn06dOQwiOOXJ5uiyXK/fDhQ5p/27FTAAoP2iEGOqZ1ETajb4YizaBjERABERABERABERABERCBPQQUXu6hN9C1xHUEdbNriUFKwrxwkAVdUQeiL0Iy4yOQrIUSfMaVwHghB6wKhm+EZIWTSMo0WE2v9R97BOABy1kJibHhU0sSv8zKKQIiIAIiIAIiIAIiIAK3Q0Dh5aVsTQBGEJXFeKsaElhyVbobdukSgljiNKLQpQxp+tJCaJqn9LhIgFA4cbVeElvKWflFQAREQAREQAREQAREYAMBhZcboI1+CXtlCajYCDq7jpdKTwTI7tmHDx+miavH7D4lHDXKJ15FgNJiV+uNGYIAq1EuqvFnrMfGAnUgAiIgAiIgAiIgAiIgAiKwn4DCy/0Mxy2BxUw2i/JMZvpNDmI//ljT2x93UT4rpel+VHbDUnK7wDJjzQOZ1J4KELbpIkY3GTKR9FMEREAEREAEREAEREAEbpbA/wJMwdcxwl4b7gAAAABJRU5ErkJggg=="/>
  <p:tag name="POWERPOINTLATEX_PIXELSPEREMHEIGHT#24242049205C667261637B645C6F6D6567617D7B64747D203D204652205C636F73205C74686574612424" val="183.3333"/>
  <p:tag name="POWERPOINTLATEX_BASELINEOFFSET#24242049205C667261637B645C6F6D6567617D7B64747D203D204652205C636F73205C74686574612424" val="64"/>
  <p:tag name="POWERPOINTLATEX_REFCOUNTER#24242049205C667261637B645C6F6D6567617D7B64747D203D204652205C636F73205C74686574612424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4445"/>
  <p:tag name="POWERPOINTLATEX_ORIGINALWIDTH" val="294.24"/>
  <p:tag name="POWERPOINTLATEX_ORIGINALHEIGHT" val="54"/>
  <p:tag name="POWERPOINTLATEX_FONTSIZE" val="44"/>
  <p:tag name="POWERPOINTLATEX_TYPE" val="Equation"/>
  <p:tag name="POWERPOINTLATEX_CODE" val="$$ I \frac{d\omega}{dt} = FR \cos \theta$$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46939"/>
  <p:tag name="POWERPOINTLATEX_ORIGINALWIDTH" val="361.92"/>
  <p:tag name="POWERPOINTLATEX_ORIGINALHEIGHT" val="47.04"/>
  <p:tag name="POWERPOINTLATEX_FONTSIZE" val="44"/>
  <p:tag name="POWERPOINTLATEX_TYPE" val="Equation"/>
  <p:tag name="POWERPOINTLATEX_CODE" val="$\kappa = 1.6\times 10^3$ N/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601626"/>
  <p:tag name="POWERPOINTLATEX_ORIGINALWIDTH" val="456.48"/>
  <p:tag name="POWERPOINTLATEX_ORIGINALHEIGHT" val="59.04"/>
  <p:tag name="POWERPOINTLATEX_FONTSIZE" val="44"/>
  <p:tag name="POWERPOINTLATEX_TYPE" val="Equation"/>
  <p:tag name="POWERPOINTLATEX_CODE" val="$$&#10;\frac{dU_k}{dt}+ \frac{dU_p}{dt} = F V_0 - F_0 v$$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4445"/>
  <p:tag name="POWERPOINTLATEX_ORIGINALWIDTH" val="280.32"/>
  <p:tag name="POWERPOINTLATEX_ORIGINALHEIGHT" val="54"/>
  <p:tag name="POWERPOINTLATEX_FONTSIZE" val="44"/>
  <p:tag name="POWERPOINTLATEX_TYPE" val="Equation"/>
  <p:tag name="POWERPOINTLATEX_CODE" val="$$R \frac{d\alpha}{dt} = \omega R - v$$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13661"/>
  <p:tag name="POWERPOINTLATEX_ORIGINALWIDTH" val="148.56"/>
  <p:tag name="POWERPOINTLATEX_ORIGINALHEIGHT" val="43.92"/>
  <p:tag name="POWERPOINTLATEX_FONTSIZE" val="44"/>
  <p:tag name="POWERPOINTLATEX_TYPE" val="Equation"/>
  <p:tag name="POWERPOINTLATEX_CODE" val="$$F_0(v)=$$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346939"/>
  <p:tag name="POWERPOINTLATEX_ORIGINALWIDTH" val="222.72"/>
  <p:tag name="POWERPOINTLATEX_ORIGINALHEIGHT" val="47.04"/>
  <p:tag name="POWERPOINTLATEX_FONTSIZE" val="44"/>
  <p:tag name="POWERPOINTLATEX_TYPE" val="Equation"/>
  <p:tag name="POWERPOINTLATEX_CODE" val="$$U_k = I\omega^2/2$$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574258"/>
  <p:tag name="POWERPOINTLATEX_ORIGINALWIDTH" val="215.28"/>
  <p:tag name="POWERPOINTLATEX_ORIGINALHEIGHT" val="48.48"/>
  <p:tag name="POWERPOINTLATEX_FONTSIZE" val="44"/>
  <p:tag name="POWERPOINTLATEX_TYPE" val="Equation"/>
  <p:tag name="POWERPOINTLATEX_CODE" val="$$U_p = k\delta^2/2$$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07018"/>
  <p:tag name="POWERPOINTLATEX_ORIGINALWIDTH" val="327.36"/>
  <p:tag name="POWERPOINTLATEX_ORIGINALHEIGHT" val="54.72"/>
  <p:tag name="POWERPOINTLATEX_FONTSIZE" val="44"/>
  <p:tag name="POWERPOINTLATEX_TYPE" val="Equation"/>
  <p:tag name="POWERPOINTLATEX_CODE" val="$$\frac{dL}{dt} = v-V_0 + \frac{d\delta}{dt}$$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POINTLATEX_BASELINEOFFSET" val="0.2844445"/>
  <p:tag name="POWERPOINTLATEX_ORIGINALWIDTH" val="326.88"/>
  <p:tag name="POWERPOINTLATEX_ORIGINALHEIGHT" val="54"/>
  <p:tag name="POWERPOINTLATEX_FONTSIZE" val="44"/>
  <p:tag name="POWERPOINTLATEX_TYPE" val="Equation"/>
  <p:tag name="POWERPOINTLATEX_CODE" val="$$\frac{dL}{dt} = -R\cos\alpha \frac{d\alpha}{dt}$$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349</Words>
  <Application>Microsoft Office PowerPoint</Application>
  <PresentationFormat>On-screen Show (4:3)</PresentationFormat>
  <Paragraphs>103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Prečo sa to lepí?</vt:lpstr>
      <vt:lpstr>Páska: zloženie, parametre</vt:lpstr>
      <vt:lpstr>Odliepanie</vt:lpstr>
      <vt:lpstr>Odliepanie</vt:lpstr>
      <vt:lpstr>Statické a dynamické meranie</vt:lpstr>
      <vt:lpstr>Slide 7</vt:lpstr>
      <vt:lpstr>Odliepacia sila</vt:lpstr>
      <vt:lpstr>STICK/SLIP: sila</vt:lpstr>
      <vt:lpstr>STICK/SLIP: uhlová rýchlosť</vt:lpstr>
      <vt:lpstr>Na modelovanie</vt:lpstr>
      <vt:lpstr>Natáčanie motorom</vt:lpstr>
      <vt:lpstr>Parametre</vt:lpstr>
      <vt:lpstr>Bonus: žaby</vt:lpstr>
      <vt:lpstr>Bonus: gekony</vt:lpstr>
      <vt:lpstr>Bonus: nová fyzika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Navigácia  človiečikov  Vikingských</dc:title>
  <dc:creator>Daniel</dc:creator>
  <cp:lastModifiedBy>Daniel</cp:lastModifiedBy>
  <cp:revision>42</cp:revision>
  <dcterms:created xsi:type="dcterms:W3CDTF">2010-10-26T08:07:27Z</dcterms:created>
  <dcterms:modified xsi:type="dcterms:W3CDTF">2010-10-27T14:15:17Z</dcterms:modified>
</cp:coreProperties>
</file>